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5" r:id="rId4"/>
    <p:sldId id="285" r:id="rId5"/>
    <p:sldId id="276" r:id="rId6"/>
    <p:sldId id="261" r:id="rId7"/>
    <p:sldId id="262" r:id="rId8"/>
    <p:sldId id="277" r:id="rId9"/>
    <p:sldId id="287" r:id="rId10"/>
    <p:sldId id="278" r:id="rId11"/>
    <p:sldId id="279" r:id="rId12"/>
    <p:sldId id="283" r:id="rId13"/>
    <p:sldId id="286" r:id="rId14"/>
    <p:sldId id="288" r:id="rId15"/>
    <p:sldId id="289" r:id="rId16"/>
    <p:sldId id="292" r:id="rId17"/>
    <p:sldId id="294" r:id="rId18"/>
    <p:sldId id="298" r:id="rId19"/>
    <p:sldId id="299" r:id="rId20"/>
    <p:sldId id="297" r:id="rId21"/>
    <p:sldId id="312" r:id="rId22"/>
    <p:sldId id="300" r:id="rId23"/>
    <p:sldId id="295" r:id="rId24"/>
    <p:sldId id="296" r:id="rId25"/>
    <p:sldId id="293" r:id="rId26"/>
    <p:sldId id="318" r:id="rId27"/>
    <p:sldId id="319" r:id="rId28"/>
    <p:sldId id="316" r:id="rId29"/>
    <p:sldId id="315" r:id="rId30"/>
    <p:sldId id="306" r:id="rId31"/>
    <p:sldId id="305" r:id="rId32"/>
    <p:sldId id="302" r:id="rId33"/>
    <p:sldId id="317" r:id="rId34"/>
    <p:sldId id="320" r:id="rId35"/>
    <p:sldId id="309" r:id="rId36"/>
    <p:sldId id="303" r:id="rId37"/>
    <p:sldId id="304" r:id="rId38"/>
    <p:sldId id="272" r:id="rId39"/>
    <p:sldId id="307" r:id="rId40"/>
    <p:sldId id="308" r:id="rId41"/>
    <p:sldId id="273" r:id="rId42"/>
    <p:sldId id="290" r:id="rId43"/>
    <p:sldId id="274" r:id="rId44"/>
  </p:sldIdLst>
  <p:sldSz cx="12192000" cy="6858000"/>
  <p:notesSz cx="6858000" cy="9144000"/>
  <p:embeddedFontLst>
    <p:embeddedFont>
      <p:font typeface="DM Serif Display" pitchFamily="2" charset="0"/>
      <p:regular r:id="rId46"/>
      <p:italic r:id="rId47"/>
    </p:embeddedFont>
    <p:embeddedFont>
      <p:font typeface="Garamond" panose="02020404030301010803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YwF9EhURwr/nR/vpH3W3NcE1Q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B6D68-97CE-4397-B0E6-7B6E3273B608}" v="1172" dt="2025-09-03T09:48:15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5" autoAdjust="0"/>
  </p:normalViewPr>
  <p:slideViewPr>
    <p:cSldViewPr snapToGrid="0">
      <p:cViewPr varScale="1">
        <p:scale>
          <a:sx n="78" d="100"/>
          <a:sy n="78" d="100"/>
        </p:scale>
        <p:origin x="8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Lin Tan" userId="55dc3a4340986dea" providerId="LiveId" clId="{5FD5EE2D-1248-474B-9428-28403396443E}"/>
    <pc:docChg chg="modSld">
      <pc:chgData name="JianLin Tan" userId="55dc3a4340986dea" providerId="LiveId" clId="{5FD5EE2D-1248-474B-9428-28403396443E}" dt="2025-09-11T08:43:30.729" v="5" actId="729"/>
      <pc:docMkLst>
        <pc:docMk/>
      </pc:docMkLst>
      <pc:sldChg chg="mod modShow">
        <pc:chgData name="JianLin Tan" userId="55dc3a4340986dea" providerId="LiveId" clId="{5FD5EE2D-1248-474B-9428-28403396443E}" dt="2025-09-11T08:43:20.840" v="1" actId="729"/>
        <pc:sldMkLst>
          <pc:docMk/>
          <pc:sldMk cId="698183427" sldId="278"/>
        </pc:sldMkLst>
      </pc:sldChg>
      <pc:sldChg chg="mod modShow">
        <pc:chgData name="JianLin Tan" userId="55dc3a4340986dea" providerId="LiveId" clId="{5FD5EE2D-1248-474B-9428-28403396443E}" dt="2025-09-11T08:43:22.231" v="2" actId="729"/>
        <pc:sldMkLst>
          <pc:docMk/>
          <pc:sldMk cId="648128747" sldId="279"/>
        </pc:sldMkLst>
      </pc:sldChg>
      <pc:sldChg chg="mod modShow">
        <pc:chgData name="JianLin Tan" userId="55dc3a4340986dea" providerId="LiveId" clId="{5FD5EE2D-1248-474B-9428-28403396443E}" dt="2025-09-11T08:43:24.390" v="3" actId="729"/>
        <pc:sldMkLst>
          <pc:docMk/>
          <pc:sldMk cId="1132906884" sldId="283"/>
        </pc:sldMkLst>
      </pc:sldChg>
      <pc:sldChg chg="mod modShow">
        <pc:chgData name="JianLin Tan" userId="55dc3a4340986dea" providerId="LiveId" clId="{5FD5EE2D-1248-474B-9428-28403396443E}" dt="2025-09-11T08:43:18.504" v="0" actId="729"/>
        <pc:sldMkLst>
          <pc:docMk/>
          <pc:sldMk cId="4246511103" sldId="287"/>
        </pc:sldMkLst>
      </pc:sldChg>
      <pc:sldChg chg="mod modShow">
        <pc:chgData name="JianLin Tan" userId="55dc3a4340986dea" providerId="LiveId" clId="{5FD5EE2D-1248-474B-9428-28403396443E}" dt="2025-09-11T08:43:29.260" v="4" actId="729"/>
        <pc:sldMkLst>
          <pc:docMk/>
          <pc:sldMk cId="3525445802" sldId="303"/>
        </pc:sldMkLst>
      </pc:sldChg>
      <pc:sldChg chg="mod modShow">
        <pc:chgData name="JianLin Tan" userId="55dc3a4340986dea" providerId="LiveId" clId="{5FD5EE2D-1248-474B-9428-28403396443E}" dt="2025-09-11T08:43:30.729" v="5" actId="729"/>
        <pc:sldMkLst>
          <pc:docMk/>
          <pc:sldMk cId="2360766843" sldId="304"/>
        </pc:sldMkLst>
      </pc:sldChg>
    </pc:docChg>
  </pc:docChgLst>
  <pc:docChgLst>
    <pc:chgData name="JianLin Tan" userId="55dc3a4340986dea" providerId="LiveId" clId="{DADB6D68-97CE-4397-B0E6-7B6E3273B608}"/>
    <pc:docChg chg="undo redo custSel addSld delSld modSld sldOrd">
      <pc:chgData name="JianLin Tan" userId="55dc3a4340986dea" providerId="LiveId" clId="{DADB6D68-97CE-4397-B0E6-7B6E3273B608}" dt="2025-09-10T10:00:51.684" v="4954" actId="729"/>
      <pc:docMkLst>
        <pc:docMk/>
      </pc:docMkLst>
      <pc:sldChg chg="modSp mod">
        <pc:chgData name="JianLin Tan" userId="55dc3a4340986dea" providerId="LiveId" clId="{DADB6D68-97CE-4397-B0E6-7B6E3273B608}" dt="2025-09-08T02:51:10.407" v="4940" actId="20577"/>
        <pc:sldMkLst>
          <pc:docMk/>
          <pc:sldMk cId="0" sldId="256"/>
        </pc:sldMkLst>
        <pc:spChg chg="mod">
          <ac:chgData name="JianLin Tan" userId="55dc3a4340986dea" providerId="LiveId" clId="{DADB6D68-97CE-4397-B0E6-7B6E3273B608}" dt="2025-09-08T02:51:10.407" v="4940" actId="20577"/>
          <ac:spMkLst>
            <pc:docMk/>
            <pc:sldMk cId="0" sldId="256"/>
            <ac:spMk id="100" creationId="{00000000-0000-0000-0000-000000000000}"/>
          </ac:spMkLst>
        </pc:spChg>
      </pc:sldChg>
      <pc:sldChg chg="modSp mod">
        <pc:chgData name="JianLin Tan" userId="55dc3a4340986dea" providerId="LiveId" clId="{DADB6D68-97CE-4397-B0E6-7B6E3273B608}" dt="2025-08-20T16:26:41.251" v="4673" actId="13926"/>
        <pc:sldMkLst>
          <pc:docMk/>
          <pc:sldMk cId="0" sldId="257"/>
        </pc:sldMkLst>
        <pc:spChg chg="mod">
          <ac:chgData name="JianLin Tan" userId="55dc3a4340986dea" providerId="LiveId" clId="{DADB6D68-97CE-4397-B0E6-7B6E3273B608}" dt="2025-08-20T16:26:41.251" v="4673" actId="13926"/>
          <ac:spMkLst>
            <pc:docMk/>
            <pc:sldMk cId="0" sldId="257"/>
            <ac:spMk id="107" creationId="{00000000-0000-0000-0000-000000000000}"/>
          </ac:spMkLst>
        </pc:spChg>
      </pc:sldChg>
      <pc:sldChg chg="modSp mod">
        <pc:chgData name="JianLin Tan" userId="55dc3a4340986dea" providerId="LiveId" clId="{DADB6D68-97CE-4397-B0E6-7B6E3273B608}" dt="2025-08-08T18:07:17.382" v="2123" actId="20577"/>
        <pc:sldMkLst>
          <pc:docMk/>
          <pc:sldMk cId="0" sldId="262"/>
        </pc:sldMkLst>
      </pc:sldChg>
      <pc:sldChg chg="del">
        <pc:chgData name="JianLin Tan" userId="55dc3a4340986dea" providerId="LiveId" clId="{DADB6D68-97CE-4397-B0E6-7B6E3273B608}" dt="2025-06-15T16:52:30.408" v="0" actId="47"/>
        <pc:sldMkLst>
          <pc:docMk/>
          <pc:sldMk cId="0" sldId="268"/>
        </pc:sldMkLst>
      </pc:sldChg>
      <pc:sldChg chg="del">
        <pc:chgData name="JianLin Tan" userId="55dc3a4340986dea" providerId="LiveId" clId="{DADB6D68-97CE-4397-B0E6-7B6E3273B608}" dt="2025-06-15T16:52:32.035" v="1" actId="47"/>
        <pc:sldMkLst>
          <pc:docMk/>
          <pc:sldMk cId="0" sldId="269"/>
        </pc:sldMkLst>
      </pc:sldChg>
      <pc:sldChg chg="del">
        <pc:chgData name="JianLin Tan" userId="55dc3a4340986dea" providerId="LiveId" clId="{DADB6D68-97CE-4397-B0E6-7B6E3273B608}" dt="2025-06-15T16:52:32.815" v="2" actId="47"/>
        <pc:sldMkLst>
          <pc:docMk/>
          <pc:sldMk cId="0" sldId="270"/>
        </pc:sldMkLst>
      </pc:sldChg>
      <pc:sldChg chg="del">
        <pc:chgData name="JianLin Tan" userId="55dc3a4340986dea" providerId="LiveId" clId="{DADB6D68-97CE-4397-B0E6-7B6E3273B608}" dt="2025-06-15T16:52:33.532" v="3" actId="47"/>
        <pc:sldMkLst>
          <pc:docMk/>
          <pc:sldMk cId="0" sldId="271"/>
        </pc:sldMkLst>
      </pc:sldChg>
      <pc:sldChg chg="addSp modSp mod">
        <pc:chgData name="JianLin Tan" userId="55dc3a4340986dea" providerId="LiveId" clId="{DADB6D68-97CE-4397-B0E6-7B6E3273B608}" dt="2025-08-08T18:05:55.625" v="2076" actId="20577"/>
        <pc:sldMkLst>
          <pc:docMk/>
          <pc:sldMk cId="0" sldId="272"/>
        </pc:sldMkLst>
      </pc:sldChg>
      <pc:sldChg chg="addSp delSp modSp mod">
        <pc:chgData name="JianLin Tan" userId="55dc3a4340986dea" providerId="LiveId" clId="{DADB6D68-97CE-4397-B0E6-7B6E3273B608}" dt="2025-08-21T04:02:47.552" v="4736" actId="20577"/>
        <pc:sldMkLst>
          <pc:docMk/>
          <pc:sldMk cId="0" sldId="273"/>
        </pc:sldMkLst>
        <pc:spChg chg="add mod">
          <ac:chgData name="JianLin Tan" userId="55dc3a4340986dea" providerId="LiveId" clId="{DADB6D68-97CE-4397-B0E6-7B6E3273B608}" dt="2025-08-21T04:02:47.552" v="4736" actId="20577"/>
          <ac:spMkLst>
            <pc:docMk/>
            <pc:sldMk cId="0" sldId="273"/>
            <ac:spMk id="4" creationId="{968F40A0-4646-F3D2-17C8-D54D89351475}"/>
          </ac:spMkLst>
        </pc:spChg>
      </pc:sldChg>
      <pc:sldChg chg="modSp mod">
        <pc:chgData name="JianLin Tan" userId="55dc3a4340986dea" providerId="LiveId" clId="{DADB6D68-97CE-4397-B0E6-7B6E3273B608}" dt="2025-09-08T02:53:38.591" v="4943" actId="20577"/>
        <pc:sldMkLst>
          <pc:docMk/>
          <pc:sldMk cId="2537840990" sldId="275"/>
        </pc:sldMkLst>
        <pc:spChg chg="mod">
          <ac:chgData name="JianLin Tan" userId="55dc3a4340986dea" providerId="LiveId" clId="{DADB6D68-97CE-4397-B0E6-7B6E3273B608}" dt="2025-09-08T02:53:38.591" v="4943" actId="20577"/>
          <ac:spMkLst>
            <pc:docMk/>
            <pc:sldMk cId="2537840990" sldId="275"/>
            <ac:spMk id="121" creationId="{7B561F29-1674-F326-68BC-F2AFABB9E53A}"/>
          </ac:spMkLst>
        </pc:spChg>
      </pc:sldChg>
      <pc:sldChg chg="modSp mod">
        <pc:chgData name="JianLin Tan" userId="55dc3a4340986dea" providerId="LiveId" clId="{DADB6D68-97CE-4397-B0E6-7B6E3273B608}" dt="2025-07-06T08:47:56.959" v="78" actId="20577"/>
        <pc:sldMkLst>
          <pc:docMk/>
          <pc:sldMk cId="1141164121" sldId="276"/>
        </pc:sldMkLst>
      </pc:sldChg>
      <pc:sldChg chg="modSp mod">
        <pc:chgData name="JianLin Tan" userId="55dc3a4340986dea" providerId="LiveId" clId="{DADB6D68-97CE-4397-B0E6-7B6E3273B608}" dt="2025-09-03T17:00:19.225" v="4927" actId="20577"/>
        <pc:sldMkLst>
          <pc:docMk/>
          <pc:sldMk cId="2866378102" sldId="277"/>
        </pc:sldMkLst>
        <pc:graphicFrameChg chg="mod modGraphic">
          <ac:chgData name="JianLin Tan" userId="55dc3a4340986dea" providerId="LiveId" clId="{DADB6D68-97CE-4397-B0E6-7B6E3273B608}" dt="2025-09-03T17:00:19.225" v="4927" actId="20577"/>
          <ac:graphicFrameMkLst>
            <pc:docMk/>
            <pc:sldMk cId="2866378102" sldId="277"/>
            <ac:graphicFrameMk id="2" creationId="{04F4D7B3-F8BE-3CE6-5CA3-F3D0341444CD}"/>
          </ac:graphicFrameMkLst>
        </pc:graphicFrameChg>
      </pc:sldChg>
      <pc:sldChg chg="modSp mod modShow">
        <pc:chgData name="JianLin Tan" userId="55dc3a4340986dea" providerId="LiveId" clId="{DADB6D68-97CE-4397-B0E6-7B6E3273B608}" dt="2025-09-10T10:00:32.315" v="4951" actId="729"/>
        <pc:sldMkLst>
          <pc:docMk/>
          <pc:sldMk cId="698183427" sldId="278"/>
        </pc:sldMkLst>
        <pc:graphicFrameChg chg="modGraphic">
          <ac:chgData name="JianLin Tan" userId="55dc3a4340986dea" providerId="LiveId" clId="{DADB6D68-97CE-4397-B0E6-7B6E3273B608}" dt="2025-09-03T09:22:28.969" v="4843" actId="20577"/>
          <ac:graphicFrameMkLst>
            <pc:docMk/>
            <pc:sldMk cId="698183427" sldId="278"/>
            <ac:graphicFrameMk id="2" creationId="{643C54CF-7E69-3F18-A678-97B2A7545651}"/>
          </ac:graphicFrameMkLst>
        </pc:graphicFrameChg>
      </pc:sldChg>
      <pc:sldChg chg="modSp mod modShow">
        <pc:chgData name="JianLin Tan" userId="55dc3a4340986dea" providerId="LiveId" clId="{DADB6D68-97CE-4397-B0E6-7B6E3273B608}" dt="2025-09-10T10:00:30.791" v="4950" actId="729"/>
        <pc:sldMkLst>
          <pc:docMk/>
          <pc:sldMk cId="648128747" sldId="279"/>
        </pc:sldMkLst>
        <pc:graphicFrameChg chg="mod modGraphic">
          <ac:chgData name="JianLin Tan" userId="55dc3a4340986dea" providerId="LiveId" clId="{DADB6D68-97CE-4397-B0E6-7B6E3273B608}" dt="2025-09-03T09:48:16.777" v="4891" actId="20577"/>
          <ac:graphicFrameMkLst>
            <pc:docMk/>
            <pc:sldMk cId="648128747" sldId="279"/>
            <ac:graphicFrameMk id="2" creationId="{FE8DFF6E-2653-48BB-F63B-0218A269B62F}"/>
          </ac:graphicFrameMkLst>
        </pc:graphicFrameChg>
      </pc:sldChg>
      <pc:sldChg chg="del">
        <pc:chgData name="JianLin Tan" userId="55dc3a4340986dea" providerId="LiveId" clId="{DADB6D68-97CE-4397-B0E6-7B6E3273B608}" dt="2025-06-15T16:52:39.326" v="4" actId="47"/>
        <pc:sldMkLst>
          <pc:docMk/>
          <pc:sldMk cId="49620603" sldId="280"/>
        </pc:sldMkLst>
      </pc:sldChg>
      <pc:sldChg chg="modSp mod modShow">
        <pc:chgData name="JianLin Tan" userId="55dc3a4340986dea" providerId="LiveId" clId="{DADB6D68-97CE-4397-B0E6-7B6E3273B608}" dt="2025-09-10T10:00:27.641" v="4949" actId="729"/>
        <pc:sldMkLst>
          <pc:docMk/>
          <pc:sldMk cId="1132906884" sldId="283"/>
        </pc:sldMkLst>
        <pc:graphicFrameChg chg="modGraphic">
          <ac:chgData name="JianLin Tan" userId="55dc3a4340986dea" providerId="LiveId" clId="{DADB6D68-97CE-4397-B0E6-7B6E3273B608}" dt="2025-09-03T17:00:42.862" v="4939" actId="20577"/>
          <ac:graphicFrameMkLst>
            <pc:docMk/>
            <pc:sldMk cId="1132906884" sldId="283"/>
            <ac:graphicFrameMk id="2" creationId="{C7639EF9-7DF2-04EA-CE53-542525AD86E9}"/>
          </ac:graphicFrameMkLst>
        </pc:graphicFrameChg>
      </pc:sldChg>
      <pc:sldChg chg="modSp mod">
        <pc:chgData name="JianLin Tan" userId="55dc3a4340986dea" providerId="LiveId" clId="{DADB6D68-97CE-4397-B0E6-7B6E3273B608}" dt="2025-07-07T07:33:33.565" v="87" actId="27636"/>
        <pc:sldMkLst>
          <pc:docMk/>
          <pc:sldMk cId="213828788" sldId="286"/>
        </pc:sldMkLst>
      </pc:sldChg>
      <pc:sldChg chg="modSp mod modShow">
        <pc:chgData name="JianLin Tan" userId="55dc3a4340986dea" providerId="LiveId" clId="{DADB6D68-97CE-4397-B0E6-7B6E3273B608}" dt="2025-09-10T10:00:34.075" v="4952" actId="729"/>
        <pc:sldMkLst>
          <pc:docMk/>
          <pc:sldMk cId="4246511103" sldId="287"/>
        </pc:sldMkLst>
        <pc:graphicFrameChg chg="mod modGraphic">
          <ac:chgData name="JianLin Tan" userId="55dc3a4340986dea" providerId="LiveId" clId="{DADB6D68-97CE-4397-B0E6-7B6E3273B608}" dt="2025-09-03T07:18:54.153" v="4793"/>
          <ac:graphicFrameMkLst>
            <pc:docMk/>
            <pc:sldMk cId="4246511103" sldId="287"/>
            <ac:graphicFrameMk id="2" creationId="{903AA2EF-10DB-F4D9-BF53-7D80E3998BFA}"/>
          </ac:graphicFrameMkLst>
        </pc:graphicFrameChg>
      </pc:sldChg>
      <pc:sldChg chg="modSp mod">
        <pc:chgData name="JianLin Tan" userId="55dc3a4340986dea" providerId="LiveId" clId="{DADB6D68-97CE-4397-B0E6-7B6E3273B608}" dt="2025-08-20T10:32:23.275" v="4567" actId="20577"/>
        <pc:sldMkLst>
          <pc:docMk/>
          <pc:sldMk cId="1695511368" sldId="288"/>
        </pc:sldMkLst>
        <pc:spChg chg="mod">
          <ac:chgData name="JianLin Tan" userId="55dc3a4340986dea" providerId="LiveId" clId="{DADB6D68-97CE-4397-B0E6-7B6E3273B608}" dt="2025-08-20T10:32:23.275" v="4567" actId="20577"/>
          <ac:spMkLst>
            <pc:docMk/>
            <pc:sldMk cId="1695511368" sldId="288"/>
            <ac:spMk id="11" creationId="{279DE0C9-952C-95F4-1C2A-468E72ADAEB3}"/>
          </ac:spMkLst>
        </pc:spChg>
      </pc:sldChg>
      <pc:sldChg chg="addSp delSp modSp mod">
        <pc:chgData name="JianLin Tan" userId="55dc3a4340986dea" providerId="LiveId" clId="{DADB6D68-97CE-4397-B0E6-7B6E3273B608}" dt="2025-08-12T03:37:53.285" v="2353" actId="1076"/>
        <pc:sldMkLst>
          <pc:docMk/>
          <pc:sldMk cId="2298049264" sldId="289"/>
        </pc:sldMkLst>
        <pc:graphicFrameChg chg="mod">
          <ac:chgData name="JianLin Tan" userId="55dc3a4340986dea" providerId="LiveId" clId="{DADB6D68-97CE-4397-B0E6-7B6E3273B608}" dt="2025-08-12T03:37:53.285" v="2353" actId="1076"/>
          <ac:graphicFrameMkLst>
            <pc:docMk/>
            <pc:sldMk cId="2298049264" sldId="289"/>
            <ac:graphicFrameMk id="2" creationId="{B2FAA72C-497C-7818-DC6E-1E230D615727}"/>
          </ac:graphicFrameMkLst>
        </pc:graphicFrameChg>
      </pc:sldChg>
      <pc:sldChg chg="addSp delSp modSp mod">
        <pc:chgData name="JianLin Tan" userId="55dc3a4340986dea" providerId="LiveId" clId="{DADB6D68-97CE-4397-B0E6-7B6E3273B608}" dt="2025-08-21T04:02:54.047" v="4739"/>
        <pc:sldMkLst>
          <pc:docMk/>
          <pc:sldMk cId="2701164936" sldId="290"/>
        </pc:sldMkLst>
        <pc:spChg chg="add mod">
          <ac:chgData name="JianLin Tan" userId="55dc3a4340986dea" providerId="LiveId" clId="{DADB6D68-97CE-4397-B0E6-7B6E3273B608}" dt="2025-08-21T04:02:54.047" v="4739"/>
          <ac:spMkLst>
            <pc:docMk/>
            <pc:sldMk cId="2701164936" sldId="290"/>
            <ac:spMk id="4" creationId="{7F5DB8DB-50DE-7AC1-9E22-120E284ECC57}"/>
          </ac:spMkLst>
        </pc:spChg>
      </pc:sldChg>
      <pc:sldChg chg="add del ord">
        <pc:chgData name="JianLin Tan" userId="55dc3a4340986dea" providerId="LiveId" clId="{DADB6D68-97CE-4397-B0E6-7B6E3273B608}" dt="2025-07-30T08:21:17.407" v="110" actId="47"/>
        <pc:sldMkLst>
          <pc:docMk/>
          <pc:sldMk cId="2287859227" sldId="291"/>
        </pc:sldMkLst>
      </pc:sldChg>
      <pc:sldChg chg="addSp delSp modSp add mod">
        <pc:chgData name="JianLin Tan" userId="55dc3a4340986dea" providerId="LiveId" clId="{DADB6D68-97CE-4397-B0E6-7B6E3273B608}" dt="2025-08-20T13:48:44.112" v="4644" actId="1076"/>
        <pc:sldMkLst>
          <pc:docMk/>
          <pc:sldMk cId="3834739653" sldId="292"/>
        </pc:sldMkLst>
        <pc:picChg chg="add mod">
          <ac:chgData name="JianLin Tan" userId="55dc3a4340986dea" providerId="LiveId" clId="{DADB6D68-97CE-4397-B0E6-7B6E3273B608}" dt="2025-08-20T13:48:44.112" v="4644" actId="1076"/>
          <ac:picMkLst>
            <pc:docMk/>
            <pc:sldMk cId="3834739653" sldId="292"/>
            <ac:picMk id="6" creationId="{B493E2A1-A147-D013-EB3A-C98321EC1AA2}"/>
          </ac:picMkLst>
        </pc:picChg>
      </pc:sldChg>
      <pc:sldChg chg="addSp modSp add mod modNotesTx">
        <pc:chgData name="JianLin Tan" userId="55dc3a4340986dea" providerId="LiveId" clId="{DADB6D68-97CE-4397-B0E6-7B6E3273B608}" dt="2025-08-20T10:30:57.462" v="4560" actId="14100"/>
        <pc:sldMkLst>
          <pc:docMk/>
          <pc:sldMk cId="615338161" sldId="293"/>
        </pc:sldMkLst>
        <pc:graphicFrameChg chg="add mod modGraphic">
          <ac:chgData name="JianLin Tan" userId="55dc3a4340986dea" providerId="LiveId" clId="{DADB6D68-97CE-4397-B0E6-7B6E3273B608}" dt="2025-08-20T10:30:57.462" v="4560" actId="14100"/>
          <ac:graphicFrameMkLst>
            <pc:docMk/>
            <pc:sldMk cId="615338161" sldId="293"/>
            <ac:graphicFrameMk id="2" creationId="{93488957-3CA4-8E44-FC28-B526D25D1898}"/>
          </ac:graphicFrameMkLst>
        </pc:graphicFrameChg>
      </pc:sldChg>
      <pc:sldChg chg="addSp delSp modSp add mod ord">
        <pc:chgData name="JianLin Tan" userId="55dc3a4340986dea" providerId="LiveId" clId="{DADB6D68-97CE-4397-B0E6-7B6E3273B608}" dt="2025-08-13T01:35:25.659" v="3051" actId="20577"/>
        <pc:sldMkLst>
          <pc:docMk/>
          <pc:sldMk cId="2022966031" sldId="294"/>
        </pc:sldMkLst>
        <pc:spChg chg="add mod">
          <ac:chgData name="JianLin Tan" userId="55dc3a4340986dea" providerId="LiveId" clId="{DADB6D68-97CE-4397-B0E6-7B6E3273B608}" dt="2025-08-12T03:37:09.216" v="2349" actId="20577"/>
          <ac:spMkLst>
            <pc:docMk/>
            <pc:sldMk cId="2022966031" sldId="294"/>
            <ac:spMk id="5" creationId="{C99B8F81-1869-5CC2-200A-791BB118A70B}"/>
          </ac:spMkLst>
        </pc:spChg>
        <pc:spChg chg="add mod">
          <ac:chgData name="JianLin Tan" userId="55dc3a4340986dea" providerId="LiveId" clId="{DADB6D68-97CE-4397-B0E6-7B6E3273B608}" dt="2025-08-13T01:35:25.659" v="3051" actId="20577"/>
          <ac:spMkLst>
            <pc:docMk/>
            <pc:sldMk cId="2022966031" sldId="294"/>
            <ac:spMk id="7" creationId="{F5B0B7C3-C142-9BCD-9C6D-DEF472F9B5AF}"/>
          </ac:spMkLst>
        </pc:spChg>
      </pc:sldChg>
      <pc:sldChg chg="addSp delSp modSp add mod">
        <pc:chgData name="JianLin Tan" userId="55dc3a4340986dea" providerId="LiveId" clId="{DADB6D68-97CE-4397-B0E6-7B6E3273B608}" dt="2025-08-13T03:33:58.831" v="3591" actId="20577"/>
        <pc:sldMkLst>
          <pc:docMk/>
          <pc:sldMk cId="1442963095" sldId="295"/>
        </pc:sldMkLst>
        <pc:spChg chg="add mod">
          <ac:chgData name="JianLin Tan" userId="55dc3a4340986dea" providerId="LiveId" clId="{DADB6D68-97CE-4397-B0E6-7B6E3273B608}" dt="2025-08-13T03:33:58.831" v="3591" actId="20577"/>
          <ac:spMkLst>
            <pc:docMk/>
            <pc:sldMk cId="1442963095" sldId="295"/>
            <ac:spMk id="5" creationId="{F23F5090-B1FA-4D4A-F2CA-C71FAB72616F}"/>
          </ac:spMkLst>
        </pc:spChg>
        <pc:spChg chg="add mod">
          <ac:chgData name="JianLin Tan" userId="55dc3a4340986dea" providerId="LiveId" clId="{DADB6D68-97CE-4397-B0E6-7B6E3273B608}" dt="2025-08-13T02:48:20.048" v="3262" actId="20577"/>
          <ac:spMkLst>
            <pc:docMk/>
            <pc:sldMk cId="1442963095" sldId="295"/>
            <ac:spMk id="6" creationId="{57A14738-D0A1-D525-6EDE-1F6B607E1D99}"/>
          </ac:spMkLst>
        </pc:spChg>
        <pc:spChg chg="add mod">
          <ac:chgData name="JianLin Tan" userId="55dc3a4340986dea" providerId="LiveId" clId="{DADB6D68-97CE-4397-B0E6-7B6E3273B608}" dt="2025-08-12T10:11:04.965" v="2645" actId="20577"/>
          <ac:spMkLst>
            <pc:docMk/>
            <pc:sldMk cId="1442963095" sldId="295"/>
            <ac:spMk id="7" creationId="{12E746AF-1F98-7F63-889B-CC3BD58273EC}"/>
          </ac:spMkLst>
        </pc:spChg>
        <pc:spChg chg="add mod">
          <ac:chgData name="JianLin Tan" userId="55dc3a4340986dea" providerId="LiveId" clId="{DADB6D68-97CE-4397-B0E6-7B6E3273B608}" dt="2025-08-13T02:49:25.645" v="3281" actId="20577"/>
          <ac:spMkLst>
            <pc:docMk/>
            <pc:sldMk cId="1442963095" sldId="295"/>
            <ac:spMk id="8" creationId="{C6731946-15C1-6ED6-6C87-2134D85E0371}"/>
          </ac:spMkLst>
        </pc:spChg>
        <pc:picChg chg="add mod">
          <ac:chgData name="JianLin Tan" userId="55dc3a4340986dea" providerId="LiveId" clId="{DADB6D68-97CE-4397-B0E6-7B6E3273B608}" dt="2025-08-13T02:47:55.914" v="3246" actId="1076"/>
          <ac:picMkLst>
            <pc:docMk/>
            <pc:sldMk cId="1442963095" sldId="295"/>
            <ac:picMk id="1044" creationId="{21D0074A-7872-5608-9F28-26F8A75290CD}"/>
          </ac:picMkLst>
        </pc:picChg>
        <pc:picChg chg="add mod">
          <ac:chgData name="JianLin Tan" userId="55dc3a4340986dea" providerId="LiveId" clId="{DADB6D68-97CE-4397-B0E6-7B6E3273B608}" dt="2025-08-13T02:49:46.176" v="3289" actId="1076"/>
          <ac:picMkLst>
            <pc:docMk/>
            <pc:sldMk cId="1442963095" sldId="295"/>
            <ac:picMk id="1046" creationId="{D8CFE0E1-4E55-BE09-EDC8-BC4A35212CA3}"/>
          </ac:picMkLst>
        </pc:picChg>
        <pc:picChg chg="add mod">
          <ac:chgData name="JianLin Tan" userId="55dc3a4340986dea" providerId="LiveId" clId="{DADB6D68-97CE-4397-B0E6-7B6E3273B608}" dt="2025-08-13T02:50:05.234" v="3295" actId="14100"/>
          <ac:picMkLst>
            <pc:docMk/>
            <pc:sldMk cId="1442963095" sldId="295"/>
            <ac:picMk id="1048" creationId="{ABC5E716-3A56-39CB-D508-EA0DAF005AED}"/>
          </ac:picMkLst>
        </pc:picChg>
        <pc:picChg chg="add mod">
          <ac:chgData name="JianLin Tan" userId="55dc3a4340986dea" providerId="LiveId" clId="{DADB6D68-97CE-4397-B0E6-7B6E3273B608}" dt="2025-08-13T02:50:21.855" v="3300" actId="14100"/>
          <ac:picMkLst>
            <pc:docMk/>
            <pc:sldMk cId="1442963095" sldId="295"/>
            <ac:picMk id="1050" creationId="{69D5E7DD-3173-0A92-242F-AE05489B98BE}"/>
          </ac:picMkLst>
        </pc:picChg>
      </pc:sldChg>
      <pc:sldChg chg="addSp delSp modSp add mod">
        <pc:chgData name="JianLin Tan" userId="55dc3a4340986dea" providerId="LiveId" clId="{DADB6D68-97CE-4397-B0E6-7B6E3273B608}" dt="2025-08-13T03:33:35.092" v="3585" actId="20577"/>
        <pc:sldMkLst>
          <pc:docMk/>
          <pc:sldMk cId="1968922773" sldId="296"/>
        </pc:sldMkLst>
        <pc:graphicFrameChg chg="add mod modGraphic">
          <ac:chgData name="JianLin Tan" userId="55dc3a4340986dea" providerId="LiveId" clId="{DADB6D68-97CE-4397-B0E6-7B6E3273B608}" dt="2025-08-13T03:33:35.092" v="3585" actId="20577"/>
          <ac:graphicFrameMkLst>
            <pc:docMk/>
            <pc:sldMk cId="1968922773" sldId="296"/>
            <ac:graphicFrameMk id="2" creationId="{FE89F88E-2EA9-9FFF-EDFC-FA6ECF6E5085}"/>
          </ac:graphicFrameMkLst>
        </pc:graphicFrameChg>
      </pc:sldChg>
      <pc:sldChg chg="addSp delSp modSp add mod">
        <pc:chgData name="JianLin Tan" userId="55dc3a4340986dea" providerId="LiveId" clId="{DADB6D68-97CE-4397-B0E6-7B6E3273B608}" dt="2025-09-09T14:03:43.040" v="4947" actId="20577"/>
        <pc:sldMkLst>
          <pc:docMk/>
          <pc:sldMk cId="3919919830" sldId="297"/>
        </pc:sldMkLst>
        <pc:spChg chg="add mod">
          <ac:chgData name="JianLin Tan" userId="55dc3a4340986dea" providerId="LiveId" clId="{DADB6D68-97CE-4397-B0E6-7B6E3273B608}" dt="2025-09-09T14:03:43.040" v="4947" actId="20577"/>
          <ac:spMkLst>
            <pc:docMk/>
            <pc:sldMk cId="3919919830" sldId="297"/>
            <ac:spMk id="2" creationId="{F495C091-38B1-0265-D48E-DAB141F34213}"/>
          </ac:spMkLst>
        </pc:spChg>
        <pc:picChg chg="add mod">
          <ac:chgData name="JianLin Tan" userId="55dc3a4340986dea" providerId="LiveId" clId="{DADB6D68-97CE-4397-B0E6-7B6E3273B608}" dt="2025-08-12T09:55:32.388" v="2474" actId="14100"/>
          <ac:picMkLst>
            <pc:docMk/>
            <pc:sldMk cId="3919919830" sldId="297"/>
            <ac:picMk id="3082" creationId="{04A12BEE-851C-97C9-E168-B503CB8BDFD2}"/>
          </ac:picMkLst>
        </pc:picChg>
        <pc:picChg chg="add mod">
          <ac:chgData name="JianLin Tan" userId="55dc3a4340986dea" providerId="LiveId" clId="{DADB6D68-97CE-4397-B0E6-7B6E3273B608}" dt="2025-08-12T09:55:53.473" v="2479" actId="1076"/>
          <ac:picMkLst>
            <pc:docMk/>
            <pc:sldMk cId="3919919830" sldId="297"/>
            <ac:picMk id="3084" creationId="{25D6D61D-6D68-5F8E-555D-55321302B027}"/>
          </ac:picMkLst>
        </pc:picChg>
        <pc:picChg chg="add mod">
          <ac:chgData name="JianLin Tan" userId="55dc3a4340986dea" providerId="LiveId" clId="{DADB6D68-97CE-4397-B0E6-7B6E3273B608}" dt="2025-08-12T10:08:09.182" v="2607" actId="14100"/>
          <ac:picMkLst>
            <pc:docMk/>
            <pc:sldMk cId="3919919830" sldId="297"/>
            <ac:picMk id="3086" creationId="{5309795F-F1B8-C16B-6A81-B222F66140B3}"/>
          </ac:picMkLst>
        </pc:picChg>
      </pc:sldChg>
      <pc:sldChg chg="addSp delSp modSp add mod">
        <pc:chgData name="JianLin Tan" userId="55dc3a4340986dea" providerId="LiveId" clId="{DADB6D68-97CE-4397-B0E6-7B6E3273B608}" dt="2025-08-12T09:51:46.612" v="2454" actId="14100"/>
        <pc:sldMkLst>
          <pc:docMk/>
          <pc:sldMk cId="961023715" sldId="298"/>
        </pc:sldMkLst>
        <pc:picChg chg="add mod">
          <ac:chgData name="JianLin Tan" userId="55dc3a4340986dea" providerId="LiveId" clId="{DADB6D68-97CE-4397-B0E6-7B6E3273B608}" dt="2025-08-12T09:51:38.831" v="2452" actId="1076"/>
          <ac:picMkLst>
            <pc:docMk/>
            <pc:sldMk cId="961023715" sldId="298"/>
            <ac:picMk id="8" creationId="{FC9EED9E-60BB-90A8-00F0-C678310FF416}"/>
          </ac:picMkLst>
        </pc:picChg>
        <pc:picChg chg="add mod">
          <ac:chgData name="JianLin Tan" userId="55dc3a4340986dea" providerId="LiveId" clId="{DADB6D68-97CE-4397-B0E6-7B6E3273B608}" dt="2025-08-12T09:51:46.612" v="2454" actId="14100"/>
          <ac:picMkLst>
            <pc:docMk/>
            <pc:sldMk cId="961023715" sldId="298"/>
            <ac:picMk id="6148" creationId="{D389743C-F660-0F3C-F43A-1B337A50EC5A}"/>
          </ac:picMkLst>
        </pc:picChg>
      </pc:sldChg>
      <pc:sldChg chg="addSp delSp modSp add mod ord">
        <pc:chgData name="JianLin Tan" userId="55dc3a4340986dea" providerId="LiveId" clId="{DADB6D68-97CE-4397-B0E6-7B6E3273B608}" dt="2025-08-13T14:52:04.391" v="3941" actId="20577"/>
        <pc:sldMkLst>
          <pc:docMk/>
          <pc:sldMk cId="140889145" sldId="299"/>
        </pc:sldMkLst>
        <pc:spChg chg="add mod">
          <ac:chgData name="JianLin Tan" userId="55dc3a4340986dea" providerId="LiveId" clId="{DADB6D68-97CE-4397-B0E6-7B6E3273B608}" dt="2025-08-12T09:52:58.559" v="2460" actId="20577"/>
          <ac:spMkLst>
            <pc:docMk/>
            <pc:sldMk cId="140889145" sldId="299"/>
            <ac:spMk id="5" creationId="{A5DD1AB4-665A-E3E8-D082-9F0B676217D8}"/>
          </ac:spMkLst>
        </pc:spChg>
        <pc:spChg chg="add mod">
          <ac:chgData name="JianLin Tan" userId="55dc3a4340986dea" providerId="LiveId" clId="{DADB6D68-97CE-4397-B0E6-7B6E3273B608}" dt="2025-08-13T14:52:04.391" v="3941" actId="20577"/>
          <ac:spMkLst>
            <pc:docMk/>
            <pc:sldMk cId="140889145" sldId="299"/>
            <ac:spMk id="7" creationId="{85922192-5DEB-8B65-A791-871CE4A77924}"/>
          </ac:spMkLst>
        </pc:spChg>
        <pc:picChg chg="add mod">
          <ac:chgData name="JianLin Tan" userId="55dc3a4340986dea" providerId="LiveId" clId="{DADB6D68-97CE-4397-B0E6-7B6E3273B608}" dt="2025-08-12T06:47:23.184" v="2359" actId="14100"/>
          <ac:picMkLst>
            <pc:docMk/>
            <pc:sldMk cId="140889145" sldId="299"/>
            <ac:picMk id="5122" creationId="{018FF1D7-0C21-AF75-17EC-E6D5C39F207F}"/>
          </ac:picMkLst>
        </pc:picChg>
        <pc:picChg chg="add mod">
          <ac:chgData name="JianLin Tan" userId="55dc3a4340986dea" providerId="LiveId" clId="{DADB6D68-97CE-4397-B0E6-7B6E3273B608}" dt="2025-08-12T06:47:50.231" v="2377" actId="1035"/>
          <ac:picMkLst>
            <pc:docMk/>
            <pc:sldMk cId="140889145" sldId="299"/>
            <ac:picMk id="5124" creationId="{A8332E12-1704-4CDF-81C4-CE06CFE1C019}"/>
          </ac:picMkLst>
        </pc:picChg>
        <pc:picChg chg="add mod">
          <ac:chgData name="JianLin Tan" userId="55dc3a4340986dea" providerId="LiveId" clId="{DADB6D68-97CE-4397-B0E6-7B6E3273B608}" dt="2025-08-12T09:53:15.237" v="2463" actId="14100"/>
          <ac:picMkLst>
            <pc:docMk/>
            <pc:sldMk cId="140889145" sldId="299"/>
            <ac:picMk id="5126" creationId="{CC57F548-E455-6AAD-B0E2-4DF217F0DD1E}"/>
          </ac:picMkLst>
        </pc:picChg>
        <pc:picChg chg="add mod">
          <ac:chgData name="JianLin Tan" userId="55dc3a4340986dea" providerId="LiveId" clId="{DADB6D68-97CE-4397-B0E6-7B6E3273B608}" dt="2025-08-12T09:54:56.679" v="2469" actId="1076"/>
          <ac:picMkLst>
            <pc:docMk/>
            <pc:sldMk cId="140889145" sldId="299"/>
            <ac:picMk id="5128" creationId="{01EFFDFA-8C25-D28D-6BA5-F9C1DED7D26C}"/>
          </ac:picMkLst>
        </pc:picChg>
      </pc:sldChg>
      <pc:sldChg chg="addSp delSp modSp add mod">
        <pc:chgData name="JianLin Tan" userId="55dc3a4340986dea" providerId="LiveId" clId="{DADB6D68-97CE-4397-B0E6-7B6E3273B608}" dt="2025-08-13T02:46:20.360" v="3240" actId="1076"/>
        <pc:sldMkLst>
          <pc:docMk/>
          <pc:sldMk cId="1151219087" sldId="300"/>
        </pc:sldMkLst>
        <pc:graphicFrameChg chg="add mod modGraphic">
          <ac:chgData name="JianLin Tan" userId="55dc3a4340986dea" providerId="LiveId" clId="{DADB6D68-97CE-4397-B0E6-7B6E3273B608}" dt="2025-08-13T02:46:20.360" v="3240" actId="1076"/>
          <ac:graphicFrameMkLst>
            <pc:docMk/>
            <pc:sldMk cId="1151219087" sldId="300"/>
            <ac:graphicFrameMk id="3" creationId="{98B9FC45-3515-88CD-CF56-8839DA48C73C}"/>
          </ac:graphicFrameMkLst>
        </pc:graphicFrameChg>
        <pc:picChg chg="add mod">
          <ac:chgData name="JianLin Tan" userId="55dc3a4340986dea" providerId="LiveId" clId="{DADB6D68-97CE-4397-B0E6-7B6E3273B608}" dt="2025-08-13T02:46:11.973" v="3238" actId="1076"/>
          <ac:picMkLst>
            <pc:docMk/>
            <pc:sldMk cId="1151219087" sldId="300"/>
            <ac:picMk id="7178" creationId="{4772EE25-E06E-95F0-5EC8-6D2B1C37AEC1}"/>
          </ac:picMkLst>
        </pc:picChg>
      </pc:sldChg>
      <pc:sldChg chg="addSp modSp add del mod ord">
        <pc:chgData name="JianLin Tan" userId="55dc3a4340986dea" providerId="LiveId" clId="{DADB6D68-97CE-4397-B0E6-7B6E3273B608}" dt="2025-08-20T16:26:32.720" v="4670" actId="47"/>
        <pc:sldMkLst>
          <pc:docMk/>
          <pc:sldMk cId="2740476207" sldId="301"/>
        </pc:sldMkLst>
      </pc:sldChg>
      <pc:sldChg chg="addSp modSp add mod">
        <pc:chgData name="JianLin Tan" userId="55dc3a4340986dea" providerId="LiveId" clId="{DADB6D68-97CE-4397-B0E6-7B6E3273B608}" dt="2025-08-20T09:43:41.489" v="4556" actId="20577"/>
        <pc:sldMkLst>
          <pc:docMk/>
          <pc:sldMk cId="1971023415" sldId="302"/>
        </pc:sldMkLst>
        <pc:spChg chg="add mod">
          <ac:chgData name="JianLin Tan" userId="55dc3a4340986dea" providerId="LiveId" clId="{DADB6D68-97CE-4397-B0E6-7B6E3273B608}" dt="2025-08-20T09:43:41.489" v="4556" actId="20577"/>
          <ac:spMkLst>
            <pc:docMk/>
            <pc:sldMk cId="1971023415" sldId="302"/>
            <ac:spMk id="2" creationId="{419A2ED4-0575-6BB6-06F4-A71D1A7FF1B8}"/>
          </ac:spMkLst>
        </pc:spChg>
        <pc:spChg chg="mod">
          <ac:chgData name="JianLin Tan" userId="55dc3a4340986dea" providerId="LiveId" clId="{DADB6D68-97CE-4397-B0E6-7B6E3273B608}" dt="2025-08-19T17:01:31.158" v="4501"/>
          <ac:spMkLst>
            <pc:docMk/>
            <pc:sldMk cId="1971023415" sldId="302"/>
            <ac:spMk id="4" creationId="{C2A6DCF4-CFBD-812A-2D79-458962EDEE62}"/>
          </ac:spMkLst>
        </pc:spChg>
      </pc:sldChg>
      <pc:sldChg chg="addSp delSp modSp add mod ord modShow">
        <pc:chgData name="JianLin Tan" userId="55dc3a4340986dea" providerId="LiveId" clId="{DADB6D68-97CE-4397-B0E6-7B6E3273B608}" dt="2025-09-10T10:00:51.684" v="4954" actId="729"/>
        <pc:sldMkLst>
          <pc:docMk/>
          <pc:sldMk cId="3525445802" sldId="303"/>
        </pc:sldMkLst>
        <pc:spChg chg="add mod">
          <ac:chgData name="JianLin Tan" userId="55dc3a4340986dea" providerId="LiveId" clId="{DADB6D68-97CE-4397-B0E6-7B6E3273B608}" dt="2025-08-13T03:55:18.560" v="3818" actId="20577"/>
          <ac:spMkLst>
            <pc:docMk/>
            <pc:sldMk cId="3525445802" sldId="303"/>
            <ac:spMk id="10" creationId="{724EBB10-BD38-09D1-240F-D5AB63BD17C8}"/>
          </ac:spMkLst>
        </pc:spChg>
        <pc:picChg chg="add mod">
          <ac:chgData name="JianLin Tan" userId="55dc3a4340986dea" providerId="LiveId" clId="{DADB6D68-97CE-4397-B0E6-7B6E3273B608}" dt="2025-08-13T04:25:02.362" v="3829" actId="1076"/>
          <ac:picMkLst>
            <pc:docMk/>
            <pc:sldMk cId="3525445802" sldId="303"/>
            <ac:picMk id="16" creationId="{CF76D103-83CC-A18D-6A36-E18902CCF636}"/>
          </ac:picMkLst>
        </pc:picChg>
      </pc:sldChg>
      <pc:sldChg chg="addSp delSp modSp add mod ord modShow">
        <pc:chgData name="JianLin Tan" userId="55dc3a4340986dea" providerId="LiveId" clId="{DADB6D68-97CE-4397-B0E6-7B6E3273B608}" dt="2025-09-10T10:00:49.503" v="4953" actId="729"/>
        <pc:sldMkLst>
          <pc:docMk/>
          <pc:sldMk cId="2360766843" sldId="304"/>
        </pc:sldMkLst>
        <pc:spChg chg="add mod">
          <ac:chgData name="JianLin Tan" userId="55dc3a4340986dea" providerId="LiveId" clId="{DADB6D68-97CE-4397-B0E6-7B6E3273B608}" dt="2025-08-20T11:00:26.326" v="4638" actId="1076"/>
          <ac:spMkLst>
            <pc:docMk/>
            <pc:sldMk cId="2360766843" sldId="304"/>
            <ac:spMk id="3" creationId="{DABFCE94-4142-35A7-C5B9-BFCF7E8B706A}"/>
          </ac:spMkLst>
        </pc:spChg>
        <pc:picChg chg="add mod">
          <ac:chgData name="JianLin Tan" userId="55dc3a4340986dea" providerId="LiveId" clId="{DADB6D68-97CE-4397-B0E6-7B6E3273B608}" dt="2025-08-13T04:25:48.163" v="3841" actId="1076"/>
          <ac:picMkLst>
            <pc:docMk/>
            <pc:sldMk cId="2360766843" sldId="304"/>
            <ac:picMk id="11" creationId="{3E2AB537-773E-AEA0-BDB5-156C44337987}"/>
          </ac:picMkLst>
        </pc:picChg>
        <pc:picChg chg="add mod">
          <ac:chgData name="JianLin Tan" userId="55dc3a4340986dea" providerId="LiveId" clId="{DADB6D68-97CE-4397-B0E6-7B6E3273B608}" dt="2025-08-20T10:59:20.246" v="4573" actId="14100"/>
          <ac:picMkLst>
            <pc:docMk/>
            <pc:sldMk cId="2360766843" sldId="304"/>
            <ac:picMk id="13" creationId="{120E8D56-AFD2-73F3-C765-357F21483FBA}"/>
          </ac:picMkLst>
        </pc:picChg>
      </pc:sldChg>
      <pc:sldChg chg="addSp delSp modSp add mod ord modClrScheme chgLayout">
        <pc:chgData name="JianLin Tan" userId="55dc3a4340986dea" providerId="LiveId" clId="{DADB6D68-97CE-4397-B0E6-7B6E3273B608}" dt="2025-08-19T15:19:54.108" v="4385"/>
        <pc:sldMkLst>
          <pc:docMk/>
          <pc:sldMk cId="3646056326" sldId="305"/>
        </pc:sldMkLst>
        <pc:spChg chg="mod">
          <ac:chgData name="JianLin Tan" userId="55dc3a4340986dea" providerId="LiveId" clId="{DADB6D68-97CE-4397-B0E6-7B6E3273B608}" dt="2025-08-12T13:56:22.686" v="2975" actId="26606"/>
          <ac:spMkLst>
            <pc:docMk/>
            <pc:sldMk cId="3646056326" sldId="305"/>
            <ac:spMk id="4" creationId="{813A7C3A-FAD0-FBD8-F28B-5FE15F01D276}"/>
          </ac:spMkLst>
        </pc:spChg>
        <pc:spChg chg="add mod">
          <ac:chgData name="JianLin Tan" userId="55dc3a4340986dea" providerId="LiveId" clId="{DADB6D68-97CE-4397-B0E6-7B6E3273B608}" dt="2025-08-13T03:13:47.860" v="3532" actId="20577"/>
          <ac:spMkLst>
            <pc:docMk/>
            <pc:sldMk cId="3646056326" sldId="305"/>
            <ac:spMk id="9" creationId="{FC7994C8-5397-299B-4259-1344E5034554}"/>
          </ac:spMkLst>
        </pc:spChg>
        <pc:spChg chg="mod ord modVis">
          <ac:chgData name="JianLin Tan" userId="55dc3a4340986dea" providerId="LiveId" clId="{DADB6D68-97CE-4397-B0E6-7B6E3273B608}" dt="2025-08-12T13:56:22.686" v="2975" actId="26606"/>
          <ac:spMkLst>
            <pc:docMk/>
            <pc:sldMk cId="3646056326" sldId="305"/>
            <ac:spMk id="178" creationId="{8F4BCF67-C70A-A240-1F11-5B236D47B617}"/>
          </ac:spMkLst>
        </pc:spChg>
        <pc:picChg chg="add mod">
          <ac:chgData name="JianLin Tan" userId="55dc3a4340986dea" providerId="LiveId" clId="{DADB6D68-97CE-4397-B0E6-7B6E3273B608}" dt="2025-08-13T03:12:01.473" v="3452" actId="1076"/>
          <ac:picMkLst>
            <pc:docMk/>
            <pc:sldMk cId="3646056326" sldId="305"/>
            <ac:picMk id="16" creationId="{2EF8CA6A-F747-B70C-1FF5-1CC0605C2232}"/>
          </ac:picMkLst>
        </pc:picChg>
      </pc:sldChg>
      <pc:sldChg chg="addSp delSp modSp add mod ord">
        <pc:chgData name="JianLin Tan" userId="55dc3a4340986dea" providerId="LiveId" clId="{DADB6D68-97CE-4397-B0E6-7B6E3273B608}" dt="2025-08-19T16:59:21.664" v="4497" actId="14100"/>
        <pc:sldMkLst>
          <pc:docMk/>
          <pc:sldMk cId="3403147455" sldId="306"/>
        </pc:sldMkLst>
        <pc:spChg chg="add mod">
          <ac:chgData name="JianLin Tan" userId="55dc3a4340986dea" providerId="LiveId" clId="{DADB6D68-97CE-4397-B0E6-7B6E3273B608}" dt="2025-08-19T16:59:21.664" v="4497" actId="14100"/>
          <ac:spMkLst>
            <pc:docMk/>
            <pc:sldMk cId="3403147455" sldId="306"/>
            <ac:spMk id="2" creationId="{1B74F7C0-32CC-4B45-E61B-9D9120E3B90E}"/>
          </ac:spMkLst>
        </pc:spChg>
        <pc:spChg chg="mod">
          <ac:chgData name="JianLin Tan" userId="55dc3a4340986dea" providerId="LiveId" clId="{DADB6D68-97CE-4397-B0E6-7B6E3273B608}" dt="2025-08-19T15:24:52.290" v="4391" actId="20577"/>
          <ac:spMkLst>
            <pc:docMk/>
            <pc:sldMk cId="3403147455" sldId="306"/>
            <ac:spMk id="4" creationId="{E63FF832-EFBF-49CA-4B72-71FD64576B28}"/>
          </ac:spMkLst>
        </pc:spChg>
        <pc:picChg chg="add mod">
          <ac:chgData name="JianLin Tan" userId="55dc3a4340986dea" providerId="LiveId" clId="{DADB6D68-97CE-4397-B0E6-7B6E3273B608}" dt="2025-08-13T03:14:19.447" v="3548" actId="1076"/>
          <ac:picMkLst>
            <pc:docMk/>
            <pc:sldMk cId="3403147455" sldId="306"/>
            <ac:picMk id="10246" creationId="{6D3B98C8-FCDD-9742-4FA9-329B317EBD4D}"/>
          </ac:picMkLst>
        </pc:picChg>
      </pc:sldChg>
      <pc:sldChg chg="addSp delSp modSp add mod">
        <pc:chgData name="JianLin Tan" userId="55dc3a4340986dea" providerId="LiveId" clId="{DADB6D68-97CE-4397-B0E6-7B6E3273B608}" dt="2025-09-10T09:59:36.032" v="4948" actId="403"/>
        <pc:sldMkLst>
          <pc:docMk/>
          <pc:sldMk cId="4082832532" sldId="307"/>
        </pc:sldMkLst>
        <pc:graphicFrameChg chg="add mod modGraphic">
          <ac:chgData name="JianLin Tan" userId="55dc3a4340986dea" providerId="LiveId" clId="{DADB6D68-97CE-4397-B0E6-7B6E3273B608}" dt="2025-09-10T09:59:36.032" v="4948" actId="403"/>
          <ac:graphicFrameMkLst>
            <pc:docMk/>
            <pc:sldMk cId="4082832532" sldId="307"/>
            <ac:graphicFrameMk id="5" creationId="{987366F3-BC2F-8571-610F-EE6DF06AD0C8}"/>
          </ac:graphicFrameMkLst>
        </pc:graphicFrameChg>
      </pc:sldChg>
      <pc:sldChg chg="modSp add mod">
        <pc:chgData name="JianLin Tan" userId="55dc3a4340986dea" providerId="LiveId" clId="{DADB6D68-97CE-4397-B0E6-7B6E3273B608}" dt="2025-08-21T04:02:29.990" v="4721" actId="20577"/>
        <pc:sldMkLst>
          <pc:docMk/>
          <pc:sldMk cId="1989795731" sldId="308"/>
        </pc:sldMkLst>
        <pc:spChg chg="mod">
          <ac:chgData name="JianLin Tan" userId="55dc3a4340986dea" providerId="LiveId" clId="{DADB6D68-97CE-4397-B0E6-7B6E3273B608}" dt="2025-08-21T04:02:29.990" v="4721" actId="20577"/>
          <ac:spMkLst>
            <pc:docMk/>
            <pc:sldMk cId="1989795731" sldId="308"/>
            <ac:spMk id="4" creationId="{6938AAEF-1EFB-8CC2-85CB-44C178BAC21F}"/>
          </ac:spMkLst>
        </pc:spChg>
      </pc:sldChg>
      <pc:sldChg chg="addSp delSp modSp add mod ord">
        <pc:chgData name="JianLin Tan" userId="55dc3a4340986dea" providerId="LiveId" clId="{DADB6D68-97CE-4397-B0E6-7B6E3273B608}" dt="2025-08-13T04:24:47.541" v="3824" actId="1076"/>
        <pc:sldMkLst>
          <pc:docMk/>
          <pc:sldMk cId="1213799547" sldId="309"/>
        </pc:sldMkLst>
        <pc:picChg chg="add mod">
          <ac:chgData name="JianLin Tan" userId="55dc3a4340986dea" providerId="LiveId" clId="{DADB6D68-97CE-4397-B0E6-7B6E3273B608}" dt="2025-08-13T04:24:47.541" v="3824" actId="1076"/>
          <ac:picMkLst>
            <pc:docMk/>
            <pc:sldMk cId="1213799547" sldId="309"/>
            <ac:picMk id="10" creationId="{C538A173-FB8F-D00B-C5B2-94600139DDD0}"/>
          </ac:picMkLst>
        </pc:picChg>
      </pc:sldChg>
      <pc:sldChg chg="add del ord">
        <pc:chgData name="JianLin Tan" userId="55dc3a4340986dea" providerId="LiveId" clId="{DADB6D68-97CE-4397-B0E6-7B6E3273B608}" dt="2025-08-20T16:26:33.644" v="4671" actId="47"/>
        <pc:sldMkLst>
          <pc:docMk/>
          <pc:sldMk cId="2192611704" sldId="310"/>
        </pc:sldMkLst>
      </pc:sldChg>
      <pc:sldChg chg="add del ord">
        <pc:chgData name="JianLin Tan" userId="55dc3a4340986dea" providerId="LiveId" clId="{DADB6D68-97CE-4397-B0E6-7B6E3273B608}" dt="2025-08-20T16:26:34.448" v="4672" actId="47"/>
        <pc:sldMkLst>
          <pc:docMk/>
          <pc:sldMk cId="3234443747" sldId="311"/>
        </pc:sldMkLst>
      </pc:sldChg>
      <pc:sldChg chg="addSp delSp modSp add mod ord">
        <pc:chgData name="JianLin Tan" userId="55dc3a4340986dea" providerId="LiveId" clId="{DADB6D68-97CE-4397-B0E6-7B6E3273B608}" dt="2025-08-13T01:59:38.478" v="3179"/>
        <pc:sldMkLst>
          <pc:docMk/>
          <pc:sldMk cId="2570176926" sldId="312"/>
        </pc:sldMkLst>
        <pc:spChg chg="add mod">
          <ac:chgData name="JianLin Tan" userId="55dc3a4340986dea" providerId="LiveId" clId="{DADB6D68-97CE-4397-B0E6-7B6E3273B608}" dt="2025-08-13T01:58:09.459" v="3163" actId="20577"/>
          <ac:spMkLst>
            <pc:docMk/>
            <pc:sldMk cId="2570176926" sldId="312"/>
            <ac:spMk id="2" creationId="{25152D09-F0C1-7EDA-E095-8487D83CD888}"/>
          </ac:spMkLst>
        </pc:spChg>
        <pc:spChg chg="add mod">
          <ac:chgData name="JianLin Tan" userId="55dc3a4340986dea" providerId="LiveId" clId="{DADB6D68-97CE-4397-B0E6-7B6E3273B608}" dt="2025-08-13T01:59:00.548" v="3172" actId="20577"/>
          <ac:spMkLst>
            <pc:docMk/>
            <pc:sldMk cId="2570176926" sldId="312"/>
            <ac:spMk id="3" creationId="{E9DF57E6-C6FD-D8AA-B2FD-3D4175109AE1}"/>
          </ac:spMkLst>
        </pc:spChg>
        <pc:spChg chg="mod">
          <ac:chgData name="JianLin Tan" userId="55dc3a4340986dea" providerId="LiveId" clId="{DADB6D68-97CE-4397-B0E6-7B6E3273B608}" dt="2025-08-13T01:37:07.274" v="3077" actId="20577"/>
          <ac:spMkLst>
            <pc:docMk/>
            <pc:sldMk cId="2570176926" sldId="312"/>
            <ac:spMk id="4" creationId="{96F3EC1B-0FCD-E6DF-2347-AF7506ED8384}"/>
          </ac:spMkLst>
        </pc:spChg>
        <pc:spChg chg="mod">
          <ac:chgData name="JianLin Tan" userId="55dc3a4340986dea" providerId="LiveId" clId="{DADB6D68-97CE-4397-B0E6-7B6E3273B608}" dt="2025-08-13T01:57:06.751" v="3154" actId="1076"/>
          <ac:spMkLst>
            <pc:docMk/>
            <pc:sldMk cId="2570176926" sldId="312"/>
            <ac:spMk id="7" creationId="{FD8DC058-925A-9E6C-063F-34D202C2C39A}"/>
          </ac:spMkLst>
        </pc:spChg>
        <pc:spChg chg="add mod">
          <ac:chgData name="JianLin Tan" userId="55dc3a4340986dea" providerId="LiveId" clId="{DADB6D68-97CE-4397-B0E6-7B6E3273B608}" dt="2025-08-13T01:59:24.233" v="3177" actId="20577"/>
          <ac:spMkLst>
            <pc:docMk/>
            <pc:sldMk cId="2570176926" sldId="312"/>
            <ac:spMk id="9" creationId="{0536B92B-3D9B-0070-13F8-C592094D7263}"/>
          </ac:spMkLst>
        </pc:spChg>
        <pc:picChg chg="add mod">
          <ac:chgData name="JianLin Tan" userId="55dc3a4340986dea" providerId="LiveId" clId="{DADB6D68-97CE-4397-B0E6-7B6E3273B608}" dt="2025-08-13T01:50:17.411" v="3097" actId="14100"/>
          <ac:picMkLst>
            <pc:docMk/>
            <pc:sldMk cId="2570176926" sldId="312"/>
            <ac:picMk id="20482" creationId="{680E17C5-570D-5C5E-491D-ADE71C185D41}"/>
          </ac:picMkLst>
        </pc:picChg>
        <pc:picChg chg="add mod">
          <ac:chgData name="JianLin Tan" userId="55dc3a4340986dea" providerId="LiveId" clId="{DADB6D68-97CE-4397-B0E6-7B6E3273B608}" dt="2025-08-13T01:50:29.740" v="3103" actId="14100"/>
          <ac:picMkLst>
            <pc:docMk/>
            <pc:sldMk cId="2570176926" sldId="312"/>
            <ac:picMk id="20484" creationId="{385D4770-34D8-89CD-B98F-91871E1F4407}"/>
          </ac:picMkLst>
        </pc:picChg>
        <pc:picChg chg="add mod">
          <ac:chgData name="JianLin Tan" userId="55dc3a4340986dea" providerId="LiveId" clId="{DADB6D68-97CE-4397-B0E6-7B6E3273B608}" dt="2025-08-13T01:50:50.145" v="3111" actId="1076"/>
          <ac:picMkLst>
            <pc:docMk/>
            <pc:sldMk cId="2570176926" sldId="312"/>
            <ac:picMk id="20486" creationId="{0B4C33CC-45AF-C9AB-6AE4-DA8B0B3603FF}"/>
          </ac:picMkLst>
        </pc:picChg>
        <pc:picChg chg="add mod">
          <ac:chgData name="JianLin Tan" userId="55dc3a4340986dea" providerId="LiveId" clId="{DADB6D68-97CE-4397-B0E6-7B6E3273B608}" dt="2025-08-13T01:50:48.579" v="3110" actId="1076"/>
          <ac:picMkLst>
            <pc:docMk/>
            <pc:sldMk cId="2570176926" sldId="312"/>
            <ac:picMk id="20488" creationId="{66669C9E-C497-84AA-AB67-605FF94DAF9F}"/>
          </ac:picMkLst>
        </pc:picChg>
      </pc:sldChg>
      <pc:sldChg chg="addSp delSp modSp add del mod">
        <pc:chgData name="JianLin Tan" userId="55dc3a4340986dea" providerId="LiveId" clId="{DADB6D68-97CE-4397-B0E6-7B6E3273B608}" dt="2025-09-02T10:36:58.169" v="4748" actId="47"/>
        <pc:sldMkLst>
          <pc:docMk/>
          <pc:sldMk cId="1119567928" sldId="313"/>
        </pc:sldMkLst>
      </pc:sldChg>
      <pc:sldChg chg="addSp delSp modSp add del">
        <pc:chgData name="JianLin Tan" userId="55dc3a4340986dea" providerId="LiveId" clId="{DADB6D68-97CE-4397-B0E6-7B6E3273B608}" dt="2025-09-02T10:37:00.305" v="4749" actId="47"/>
        <pc:sldMkLst>
          <pc:docMk/>
          <pc:sldMk cId="749554872" sldId="314"/>
        </pc:sldMkLst>
      </pc:sldChg>
      <pc:sldChg chg="addSp modSp add mod ord">
        <pc:chgData name="JianLin Tan" userId="55dc3a4340986dea" providerId="LiveId" clId="{DADB6D68-97CE-4397-B0E6-7B6E3273B608}" dt="2025-08-19T15:19:37.246" v="4381"/>
        <pc:sldMkLst>
          <pc:docMk/>
          <pc:sldMk cId="2322737789" sldId="315"/>
        </pc:sldMkLst>
        <pc:spChg chg="mod">
          <ac:chgData name="JianLin Tan" userId="55dc3a4340986dea" providerId="LiveId" clId="{DADB6D68-97CE-4397-B0E6-7B6E3273B608}" dt="2025-08-18T03:12:27.208" v="4015" actId="20577"/>
          <ac:spMkLst>
            <pc:docMk/>
            <pc:sldMk cId="2322737789" sldId="315"/>
            <ac:spMk id="2" creationId="{4C561D91-8350-CBC9-9CA7-AFEBBE539E95}"/>
          </ac:spMkLst>
        </pc:spChg>
        <pc:spChg chg="mod">
          <ac:chgData name="JianLin Tan" userId="55dc3a4340986dea" providerId="LiveId" clId="{DADB6D68-97CE-4397-B0E6-7B6E3273B608}" dt="2025-08-14T17:51:18.119" v="3946" actId="1076"/>
          <ac:spMkLst>
            <pc:docMk/>
            <pc:sldMk cId="2322737789" sldId="315"/>
            <ac:spMk id="4" creationId="{67890E62-5A28-2BA6-DD6A-47BC4350AD06}"/>
          </ac:spMkLst>
        </pc:spChg>
        <pc:spChg chg="add mod">
          <ac:chgData name="JianLin Tan" userId="55dc3a4340986dea" providerId="LiveId" clId="{DADB6D68-97CE-4397-B0E6-7B6E3273B608}" dt="2025-08-18T09:28:40.612" v="4060" actId="1076"/>
          <ac:spMkLst>
            <pc:docMk/>
            <pc:sldMk cId="2322737789" sldId="315"/>
            <ac:spMk id="7" creationId="{00C8C840-29E2-3F8E-A050-58DD83DCDE97}"/>
          </ac:spMkLst>
        </pc:spChg>
        <pc:spChg chg="add mod">
          <ac:chgData name="JianLin Tan" userId="55dc3a4340986dea" providerId="LiveId" clId="{DADB6D68-97CE-4397-B0E6-7B6E3273B608}" dt="2025-08-18T09:28:35.410" v="4059" actId="1076"/>
          <ac:spMkLst>
            <pc:docMk/>
            <pc:sldMk cId="2322737789" sldId="315"/>
            <ac:spMk id="8" creationId="{C6DD3BB6-328A-672E-21E1-EEB322665391}"/>
          </ac:spMkLst>
        </pc:spChg>
        <pc:spChg chg="add mod">
          <ac:chgData name="JianLin Tan" userId="55dc3a4340986dea" providerId="LiveId" clId="{DADB6D68-97CE-4397-B0E6-7B6E3273B608}" dt="2025-08-18T09:28:28.391" v="4057" actId="1076"/>
          <ac:spMkLst>
            <pc:docMk/>
            <pc:sldMk cId="2322737789" sldId="315"/>
            <ac:spMk id="9" creationId="{B39ABF85-836B-BB3D-8629-2B4DB5087B8B}"/>
          </ac:spMkLst>
        </pc:spChg>
        <pc:picChg chg="add mod">
          <ac:chgData name="JianLin Tan" userId="55dc3a4340986dea" providerId="LiveId" clId="{DADB6D68-97CE-4397-B0E6-7B6E3273B608}" dt="2025-08-18T09:27:26.967" v="4040" actId="14100"/>
          <ac:picMkLst>
            <pc:docMk/>
            <pc:sldMk cId="2322737789" sldId="315"/>
            <ac:picMk id="3" creationId="{7BB58D57-0D76-76E8-AF4C-30DC5A440F7F}"/>
          </ac:picMkLst>
        </pc:picChg>
        <pc:picChg chg="add mod">
          <ac:chgData name="JianLin Tan" userId="55dc3a4340986dea" providerId="LiveId" clId="{DADB6D68-97CE-4397-B0E6-7B6E3273B608}" dt="2025-08-18T09:28:05.424" v="4055" actId="1076"/>
          <ac:picMkLst>
            <pc:docMk/>
            <pc:sldMk cId="2322737789" sldId="315"/>
            <ac:picMk id="5" creationId="{EA7B932B-6715-8D27-F238-6C427A59797B}"/>
          </ac:picMkLst>
        </pc:picChg>
        <pc:picChg chg="add mod">
          <ac:chgData name="JianLin Tan" userId="55dc3a4340986dea" providerId="LiveId" clId="{DADB6D68-97CE-4397-B0E6-7B6E3273B608}" dt="2025-08-18T09:28:08.213" v="4056" actId="1076"/>
          <ac:picMkLst>
            <pc:docMk/>
            <pc:sldMk cId="2322737789" sldId="315"/>
            <ac:picMk id="6" creationId="{251126C3-D25F-3D70-11BC-35C85B3709A1}"/>
          </ac:picMkLst>
        </pc:picChg>
        <pc:picChg chg="mod">
          <ac:chgData name="JianLin Tan" userId="55dc3a4340986dea" providerId="LiveId" clId="{DADB6D68-97CE-4397-B0E6-7B6E3273B608}" dt="2025-08-18T09:27:34.937" v="4042" actId="14100"/>
          <ac:picMkLst>
            <pc:docMk/>
            <pc:sldMk cId="2322737789" sldId="315"/>
            <ac:picMk id="10246" creationId="{C567F1E9-F3AD-5C33-BCFB-A4D54BAC7F3F}"/>
          </ac:picMkLst>
        </pc:picChg>
      </pc:sldChg>
      <pc:sldChg chg="addSp delSp modSp add mod ord">
        <pc:chgData name="JianLin Tan" userId="55dc3a4340986dea" providerId="LiveId" clId="{DADB6D68-97CE-4397-B0E6-7B6E3273B608}" dt="2025-08-19T15:24:58.314" v="4397" actId="20577"/>
        <pc:sldMkLst>
          <pc:docMk/>
          <pc:sldMk cId="1779909762" sldId="316"/>
        </pc:sldMkLst>
        <pc:spChg chg="mod">
          <ac:chgData name="JianLin Tan" userId="55dc3a4340986dea" providerId="LiveId" clId="{DADB6D68-97CE-4397-B0E6-7B6E3273B608}" dt="2025-08-19T15:24:58.314" v="4397" actId="20577"/>
          <ac:spMkLst>
            <pc:docMk/>
            <pc:sldMk cId="1779909762" sldId="316"/>
            <ac:spMk id="4" creationId="{2A3905BB-E300-E5EC-569D-79502BE208D3}"/>
          </ac:spMkLst>
        </pc:spChg>
        <pc:spChg chg="add mod">
          <ac:chgData name="JianLin Tan" userId="55dc3a4340986dea" providerId="LiveId" clId="{DADB6D68-97CE-4397-B0E6-7B6E3273B608}" dt="2025-08-18T12:16:30.985" v="4167" actId="20577"/>
          <ac:spMkLst>
            <pc:docMk/>
            <pc:sldMk cId="1779909762" sldId="316"/>
            <ac:spMk id="5" creationId="{FE1C3E01-B290-AB6A-3FC1-14E9E3854C28}"/>
          </ac:spMkLst>
        </pc:spChg>
        <pc:spChg chg="add mod">
          <ac:chgData name="JianLin Tan" userId="55dc3a4340986dea" providerId="LiveId" clId="{DADB6D68-97CE-4397-B0E6-7B6E3273B608}" dt="2025-08-18T16:09:58.548" v="4233" actId="20577"/>
          <ac:spMkLst>
            <pc:docMk/>
            <pc:sldMk cId="1779909762" sldId="316"/>
            <ac:spMk id="6" creationId="{7F3AB38A-6CE9-92D0-4789-ADBE4D363F39}"/>
          </ac:spMkLst>
        </pc:spChg>
        <pc:picChg chg="add mod">
          <ac:chgData name="JianLin Tan" userId="55dc3a4340986dea" providerId="LiveId" clId="{DADB6D68-97CE-4397-B0E6-7B6E3273B608}" dt="2025-08-18T10:23:14.048" v="4102" actId="1076"/>
          <ac:picMkLst>
            <pc:docMk/>
            <pc:sldMk cId="1779909762" sldId="316"/>
            <ac:picMk id="24578" creationId="{A6A1CF64-B891-5576-FBCD-F7E90ADC4CC8}"/>
          </ac:picMkLst>
        </pc:picChg>
        <pc:picChg chg="add mod">
          <ac:chgData name="JianLin Tan" userId="55dc3a4340986dea" providerId="LiveId" clId="{DADB6D68-97CE-4397-B0E6-7B6E3273B608}" dt="2025-08-18T10:23:14.048" v="4102" actId="1076"/>
          <ac:picMkLst>
            <pc:docMk/>
            <pc:sldMk cId="1779909762" sldId="316"/>
            <ac:picMk id="24580" creationId="{7C1AAE00-92FE-C0D9-EFA2-5CC22E366938}"/>
          </ac:picMkLst>
        </pc:picChg>
      </pc:sldChg>
      <pc:sldChg chg="addSp modSp add mod ord">
        <pc:chgData name="JianLin Tan" userId="55dc3a4340986dea" providerId="LiveId" clId="{DADB6D68-97CE-4397-B0E6-7B6E3273B608}" dt="2025-08-19T17:03:07.373" v="4535" actId="20577"/>
        <pc:sldMkLst>
          <pc:docMk/>
          <pc:sldMk cId="1027087464" sldId="317"/>
        </pc:sldMkLst>
        <pc:spChg chg="mod">
          <ac:chgData name="JianLin Tan" userId="55dc3a4340986dea" providerId="LiveId" clId="{DADB6D68-97CE-4397-B0E6-7B6E3273B608}" dt="2025-08-19T17:03:07.373" v="4535" actId="20577"/>
          <ac:spMkLst>
            <pc:docMk/>
            <pc:sldMk cId="1027087464" sldId="317"/>
            <ac:spMk id="2" creationId="{D23F132D-B2A0-B6EE-EAB5-64E38B502C58}"/>
          </ac:spMkLst>
        </pc:spChg>
        <pc:spChg chg="mod">
          <ac:chgData name="JianLin Tan" userId="55dc3a4340986dea" providerId="LiveId" clId="{DADB6D68-97CE-4397-B0E6-7B6E3273B608}" dt="2025-08-19T17:01:24.557" v="4499"/>
          <ac:spMkLst>
            <pc:docMk/>
            <pc:sldMk cId="1027087464" sldId="317"/>
            <ac:spMk id="4" creationId="{A3069580-2246-83FC-FA2D-A97B2BAF3B90}"/>
          </ac:spMkLst>
        </pc:spChg>
      </pc:sldChg>
      <pc:sldChg chg="addSp delSp modSp add mod ord">
        <pc:chgData name="JianLin Tan" userId="55dc3a4340986dea" providerId="LiveId" clId="{DADB6D68-97CE-4397-B0E6-7B6E3273B608}" dt="2025-08-19T15:29:08.929" v="4429" actId="1076"/>
        <pc:sldMkLst>
          <pc:docMk/>
          <pc:sldMk cId="4125602995" sldId="318"/>
        </pc:sldMkLst>
        <pc:spChg chg="add mod">
          <ac:chgData name="JianLin Tan" userId="55dc3a4340986dea" providerId="LiveId" clId="{DADB6D68-97CE-4397-B0E6-7B6E3273B608}" dt="2025-08-19T15:28:31.071" v="4421" actId="1076"/>
          <ac:spMkLst>
            <pc:docMk/>
            <pc:sldMk cId="4125602995" sldId="318"/>
            <ac:spMk id="8" creationId="{544A22AB-8C79-F758-7E9C-C2D9B2BF0185}"/>
          </ac:spMkLst>
        </pc:spChg>
        <pc:spChg chg="add mod">
          <ac:chgData name="JianLin Tan" userId="55dc3a4340986dea" providerId="LiveId" clId="{DADB6D68-97CE-4397-B0E6-7B6E3273B608}" dt="2025-08-19T15:28:52.427" v="4425" actId="1076"/>
          <ac:spMkLst>
            <pc:docMk/>
            <pc:sldMk cId="4125602995" sldId="318"/>
            <ac:spMk id="9" creationId="{A8E4F331-6439-96FB-0CD6-236898B97F16}"/>
          </ac:spMkLst>
        </pc:spChg>
        <pc:spChg chg="add mod">
          <ac:chgData name="JianLin Tan" userId="55dc3a4340986dea" providerId="LiveId" clId="{DADB6D68-97CE-4397-B0E6-7B6E3273B608}" dt="2025-08-19T15:29:08.929" v="4429" actId="1076"/>
          <ac:spMkLst>
            <pc:docMk/>
            <pc:sldMk cId="4125602995" sldId="318"/>
            <ac:spMk id="10" creationId="{05017AFC-8B79-43E6-D74C-30911A560918}"/>
          </ac:spMkLst>
        </pc:spChg>
        <pc:grpChg chg="add mod">
          <ac:chgData name="JianLin Tan" userId="55dc3a4340986dea" providerId="LiveId" clId="{DADB6D68-97CE-4397-B0E6-7B6E3273B608}" dt="2025-08-19T15:12:44.319" v="4372" actId="1076"/>
          <ac:grpSpMkLst>
            <pc:docMk/>
            <pc:sldMk cId="4125602995" sldId="318"/>
            <ac:grpSpMk id="7" creationId="{598E6EF6-7CF7-F048-B75C-B8B30232F488}"/>
          </ac:grpSpMkLst>
        </pc:grpChg>
        <pc:picChg chg="mod">
          <ac:chgData name="JianLin Tan" userId="55dc3a4340986dea" providerId="LiveId" clId="{DADB6D68-97CE-4397-B0E6-7B6E3273B608}" dt="2025-08-19T15:12:44.319" v="4372" actId="1076"/>
          <ac:picMkLst>
            <pc:docMk/>
            <pc:sldMk cId="4125602995" sldId="318"/>
            <ac:picMk id="24580" creationId="{EDB79956-06C8-22B9-9797-63AFCE716855}"/>
          </ac:picMkLst>
        </pc:picChg>
        <pc:picChg chg="add mod">
          <ac:chgData name="JianLin Tan" userId="55dc3a4340986dea" providerId="LiveId" clId="{DADB6D68-97CE-4397-B0E6-7B6E3273B608}" dt="2025-08-19T15:12:44.319" v="4372" actId="1076"/>
          <ac:picMkLst>
            <pc:docMk/>
            <pc:sldMk cId="4125602995" sldId="318"/>
            <ac:picMk id="26626" creationId="{D0FCA120-715F-4B50-B593-06857ED0F5C0}"/>
          </ac:picMkLst>
        </pc:picChg>
        <pc:picChg chg="add mod">
          <ac:chgData name="JianLin Tan" userId="55dc3a4340986dea" providerId="LiveId" clId="{DADB6D68-97CE-4397-B0E6-7B6E3273B608}" dt="2025-08-19T15:12:44.319" v="4372" actId="1076"/>
          <ac:picMkLst>
            <pc:docMk/>
            <pc:sldMk cId="4125602995" sldId="318"/>
            <ac:picMk id="26628" creationId="{11D45A52-4425-0471-E9B3-5861C3912972}"/>
          </ac:picMkLst>
        </pc:picChg>
        <pc:picChg chg="add mod">
          <ac:chgData name="JianLin Tan" userId="55dc3a4340986dea" providerId="LiveId" clId="{DADB6D68-97CE-4397-B0E6-7B6E3273B608}" dt="2025-08-19T15:12:44.319" v="4372" actId="1076"/>
          <ac:picMkLst>
            <pc:docMk/>
            <pc:sldMk cId="4125602995" sldId="318"/>
            <ac:picMk id="26630" creationId="{C277F140-2916-0E9B-48DF-20F01F8D35D3}"/>
          </ac:picMkLst>
        </pc:picChg>
      </pc:sldChg>
      <pc:sldChg chg="addSp delSp modSp add mod ord">
        <pc:chgData name="JianLin Tan" userId="55dc3a4340986dea" providerId="LiveId" clId="{DADB6D68-97CE-4397-B0E6-7B6E3273B608}" dt="2025-08-19T15:27:50.761" v="4416" actId="1076"/>
        <pc:sldMkLst>
          <pc:docMk/>
          <pc:sldMk cId="2921006669" sldId="319"/>
        </pc:sldMkLst>
        <pc:spChg chg="mod">
          <ac:chgData name="JianLin Tan" userId="55dc3a4340986dea" providerId="LiveId" clId="{DADB6D68-97CE-4397-B0E6-7B6E3273B608}" dt="2025-08-19T13:21:24.851" v="4335" actId="20577"/>
          <ac:spMkLst>
            <pc:docMk/>
            <pc:sldMk cId="2921006669" sldId="319"/>
            <ac:spMk id="4" creationId="{3AC7E152-BBAF-7A6E-B14F-0C8483391BD0}"/>
          </ac:spMkLst>
        </pc:spChg>
        <pc:spChg chg="add mod">
          <ac:chgData name="JianLin Tan" userId="55dc3a4340986dea" providerId="LiveId" clId="{DADB6D68-97CE-4397-B0E6-7B6E3273B608}" dt="2025-08-19T15:26:35.485" v="4401" actId="1076"/>
          <ac:spMkLst>
            <pc:docMk/>
            <pc:sldMk cId="2921006669" sldId="319"/>
            <ac:spMk id="5" creationId="{329B58A0-C952-58E6-5D84-E2B54EB420D0}"/>
          </ac:spMkLst>
        </pc:spChg>
        <pc:spChg chg="add mod">
          <ac:chgData name="JianLin Tan" userId="55dc3a4340986dea" providerId="LiveId" clId="{DADB6D68-97CE-4397-B0E6-7B6E3273B608}" dt="2025-08-19T15:27:01.441" v="4406" actId="1076"/>
          <ac:spMkLst>
            <pc:docMk/>
            <pc:sldMk cId="2921006669" sldId="319"/>
            <ac:spMk id="6" creationId="{08ED9784-2EE5-88EA-FE9D-5A2285FB602B}"/>
          </ac:spMkLst>
        </pc:spChg>
        <pc:spChg chg="add mod">
          <ac:chgData name="JianLin Tan" userId="55dc3a4340986dea" providerId="LiveId" clId="{DADB6D68-97CE-4397-B0E6-7B6E3273B608}" dt="2025-08-19T15:27:50.761" v="4416" actId="1076"/>
          <ac:spMkLst>
            <pc:docMk/>
            <pc:sldMk cId="2921006669" sldId="319"/>
            <ac:spMk id="7" creationId="{619631FC-1887-6CB7-1DAD-03215BCC8ABB}"/>
          </ac:spMkLst>
        </pc:spChg>
        <pc:spChg chg="add mod">
          <ac:chgData name="JianLin Tan" userId="55dc3a4340986dea" providerId="LiveId" clId="{DADB6D68-97CE-4397-B0E6-7B6E3273B608}" dt="2025-08-19T15:27:47.920" v="4415" actId="1076"/>
          <ac:spMkLst>
            <pc:docMk/>
            <pc:sldMk cId="2921006669" sldId="319"/>
            <ac:spMk id="8" creationId="{CD82117A-ED5F-FEC1-EADE-387B341BCC9D}"/>
          </ac:spMkLst>
        </pc:spChg>
        <pc:grpChg chg="add mod">
          <ac:chgData name="JianLin Tan" userId="55dc3a4340986dea" providerId="LiveId" clId="{DADB6D68-97CE-4397-B0E6-7B6E3273B608}" dt="2025-08-19T15:12:48.940" v="4373" actId="1076"/>
          <ac:grpSpMkLst>
            <pc:docMk/>
            <pc:sldMk cId="2921006669" sldId="319"/>
            <ac:grpSpMk id="3" creationId="{5301B0FD-08E4-4C51-529E-6574581D3F77}"/>
          </ac:grpSpMkLst>
        </pc:grpChg>
        <pc:picChg chg="add mod">
          <ac:chgData name="JianLin Tan" userId="55dc3a4340986dea" providerId="LiveId" clId="{DADB6D68-97CE-4397-B0E6-7B6E3273B608}" dt="2025-08-19T15:12:48.940" v="4373" actId="1076"/>
          <ac:picMkLst>
            <pc:docMk/>
            <pc:sldMk cId="2921006669" sldId="319"/>
            <ac:picMk id="2" creationId="{E08CAA27-EFD5-52C0-09AD-FC725A973967}"/>
          </ac:picMkLst>
        </pc:picChg>
        <pc:picChg chg="add mod">
          <ac:chgData name="JianLin Tan" userId="55dc3a4340986dea" providerId="LiveId" clId="{DADB6D68-97CE-4397-B0E6-7B6E3273B608}" dt="2025-08-19T15:12:48.940" v="4373" actId="1076"/>
          <ac:picMkLst>
            <pc:docMk/>
            <pc:sldMk cId="2921006669" sldId="319"/>
            <ac:picMk id="27650" creationId="{20F7D8D0-B83B-FA02-EFBF-1EA24AAB4208}"/>
          </ac:picMkLst>
        </pc:picChg>
        <pc:picChg chg="add mod">
          <ac:chgData name="JianLin Tan" userId="55dc3a4340986dea" providerId="LiveId" clId="{DADB6D68-97CE-4397-B0E6-7B6E3273B608}" dt="2025-08-19T15:12:48.940" v="4373" actId="1076"/>
          <ac:picMkLst>
            <pc:docMk/>
            <pc:sldMk cId="2921006669" sldId="319"/>
            <ac:picMk id="27652" creationId="{868EEC02-D104-D50C-8C10-7250250165C8}"/>
          </ac:picMkLst>
        </pc:picChg>
        <pc:picChg chg="add mod">
          <ac:chgData name="JianLin Tan" userId="55dc3a4340986dea" providerId="LiveId" clId="{DADB6D68-97CE-4397-B0E6-7B6E3273B608}" dt="2025-08-19T15:12:48.940" v="4373" actId="1076"/>
          <ac:picMkLst>
            <pc:docMk/>
            <pc:sldMk cId="2921006669" sldId="319"/>
            <ac:picMk id="27654" creationId="{05CAA27C-414F-3F63-602C-0507EF9F1957}"/>
          </ac:picMkLst>
        </pc:picChg>
      </pc:sldChg>
      <pc:sldChg chg="addSp delSp modSp add mod ord">
        <pc:chgData name="JianLin Tan" userId="55dc3a4340986dea" providerId="LiveId" clId="{DADB6D68-97CE-4397-B0E6-7B6E3273B608}" dt="2025-08-21T04:05:32.007" v="4747" actId="14100"/>
        <pc:sldMkLst>
          <pc:docMk/>
          <pc:sldMk cId="2195583859" sldId="320"/>
        </pc:sldMkLst>
        <pc:spChg chg="mod">
          <ac:chgData name="JianLin Tan" userId="55dc3a4340986dea" providerId="LiveId" clId="{DADB6D68-97CE-4397-B0E6-7B6E3273B608}" dt="2025-08-20T14:04:49.418" v="4667" actId="20577"/>
          <ac:spMkLst>
            <pc:docMk/>
            <pc:sldMk cId="2195583859" sldId="320"/>
            <ac:spMk id="4" creationId="{BDF63017-152E-48BE-0CA0-D8881831E557}"/>
          </ac:spMkLst>
        </pc:spChg>
        <pc:picChg chg="add mod">
          <ac:chgData name="JianLin Tan" userId="55dc3a4340986dea" providerId="LiveId" clId="{DADB6D68-97CE-4397-B0E6-7B6E3273B608}" dt="2025-08-21T04:05:32.007" v="4747" actId="14100"/>
          <ac:picMkLst>
            <pc:docMk/>
            <pc:sldMk cId="2195583859" sldId="320"/>
            <ac:picMk id="7" creationId="{6FF13B7A-9996-015C-F821-A755E028AEF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5CE5FE-563D-45ED-8DDF-BE031239AE74}" type="doc">
      <dgm:prSet loTypeId="urn:microsoft.com/office/officeart/2005/8/layout/hList7" loCatId="process" qsTypeId="urn:microsoft.com/office/officeart/2005/8/quickstyle/simple1" qsCatId="simple" csTypeId="urn:microsoft.com/office/officeart/2005/8/colors/accent0_1" csCatId="mainScheme" phldr="1"/>
      <dgm:spPr/>
    </dgm:pt>
    <dgm:pt modelId="{876EC32C-A8BB-4979-A9C8-4890D3C01A23}">
      <dgm:prSet phldrT="[Text]"/>
      <dgm:spPr/>
      <dgm:t>
        <a:bodyPr/>
        <a:lstStyle/>
        <a:p>
          <a:r>
            <a:rPr lang="en-US" altLang="zh-CN" b="1" dirty="0"/>
            <a:t>Literature review</a:t>
          </a:r>
          <a:endParaRPr lang="en-MY" b="1" dirty="0"/>
        </a:p>
      </dgm:t>
    </dgm:pt>
    <dgm:pt modelId="{7C459AF9-D3BF-4126-8540-B2738F00697B}" type="parTrans" cxnId="{CBE5AF7F-A42B-4D4C-8E3F-59A94DF94F37}">
      <dgm:prSet/>
      <dgm:spPr/>
      <dgm:t>
        <a:bodyPr/>
        <a:lstStyle/>
        <a:p>
          <a:endParaRPr lang="en-MY"/>
        </a:p>
      </dgm:t>
    </dgm:pt>
    <dgm:pt modelId="{62E55A7C-3596-407E-AF75-38F89AF5980C}" type="sibTrans" cxnId="{CBE5AF7F-A42B-4D4C-8E3F-59A94DF94F37}">
      <dgm:prSet/>
      <dgm:spPr/>
      <dgm:t>
        <a:bodyPr/>
        <a:lstStyle/>
        <a:p>
          <a:endParaRPr lang="en-MY"/>
        </a:p>
      </dgm:t>
    </dgm:pt>
    <dgm:pt modelId="{8EB5AA4B-8132-43AB-B4A6-B0A23CF694D0}">
      <dgm:prSet phldrT="[Text]"/>
      <dgm:spPr/>
      <dgm:t>
        <a:bodyPr/>
        <a:lstStyle/>
        <a:p>
          <a:r>
            <a:rPr lang="en-MY" b="1" dirty="0"/>
            <a:t>Data Collection</a:t>
          </a:r>
        </a:p>
      </dgm:t>
    </dgm:pt>
    <dgm:pt modelId="{E3404800-C2DA-468B-A34E-AFE6CD84D420}" type="parTrans" cxnId="{4D62A1C5-E4C7-46D4-BFE3-F76DE7FAC5BC}">
      <dgm:prSet/>
      <dgm:spPr/>
      <dgm:t>
        <a:bodyPr/>
        <a:lstStyle/>
        <a:p>
          <a:endParaRPr lang="en-MY"/>
        </a:p>
      </dgm:t>
    </dgm:pt>
    <dgm:pt modelId="{42BE7688-FF88-45F3-BB4A-CAC08C33DA2B}" type="sibTrans" cxnId="{4D62A1C5-E4C7-46D4-BFE3-F76DE7FAC5BC}">
      <dgm:prSet/>
      <dgm:spPr/>
      <dgm:t>
        <a:bodyPr/>
        <a:lstStyle/>
        <a:p>
          <a:endParaRPr lang="en-MY"/>
        </a:p>
      </dgm:t>
    </dgm:pt>
    <dgm:pt modelId="{3039CD7A-65F8-49DF-B6B2-7A5D6A111347}">
      <dgm:prSet phldrT="[Text]"/>
      <dgm:spPr/>
      <dgm:t>
        <a:bodyPr/>
        <a:lstStyle/>
        <a:p>
          <a:r>
            <a:rPr lang="en-MY" b="1" dirty="0"/>
            <a:t>Data Preprocessing</a:t>
          </a:r>
        </a:p>
      </dgm:t>
    </dgm:pt>
    <dgm:pt modelId="{3F545B01-9DC0-418C-B30D-66B121B23564}" type="parTrans" cxnId="{C112BA9D-7A7B-4EF0-B2C6-3CCD29895FAD}">
      <dgm:prSet/>
      <dgm:spPr/>
      <dgm:t>
        <a:bodyPr/>
        <a:lstStyle/>
        <a:p>
          <a:endParaRPr lang="en-MY"/>
        </a:p>
      </dgm:t>
    </dgm:pt>
    <dgm:pt modelId="{57506767-094F-42F6-9562-674852C1780D}" type="sibTrans" cxnId="{C112BA9D-7A7B-4EF0-B2C6-3CCD29895FAD}">
      <dgm:prSet/>
      <dgm:spPr/>
      <dgm:t>
        <a:bodyPr/>
        <a:lstStyle/>
        <a:p>
          <a:endParaRPr lang="en-MY"/>
        </a:p>
      </dgm:t>
    </dgm:pt>
    <dgm:pt modelId="{977FA5E4-D06F-4FC1-AA43-625A3CE47180}">
      <dgm:prSet phldrT="[Text]"/>
      <dgm:spPr/>
      <dgm:t>
        <a:bodyPr/>
        <a:lstStyle/>
        <a:p>
          <a:r>
            <a:rPr lang="en-US" altLang="zh-CN" b="1" dirty="0"/>
            <a:t>Results Reporting</a:t>
          </a:r>
          <a:endParaRPr lang="en-MY" b="1" dirty="0"/>
        </a:p>
      </dgm:t>
    </dgm:pt>
    <dgm:pt modelId="{ACADB422-EF1C-45F3-8B2A-73353B987AE4}" type="parTrans" cxnId="{67282A7C-0492-406B-913D-E3597AFC1D01}">
      <dgm:prSet/>
      <dgm:spPr/>
      <dgm:t>
        <a:bodyPr/>
        <a:lstStyle/>
        <a:p>
          <a:endParaRPr lang="en-MY"/>
        </a:p>
      </dgm:t>
    </dgm:pt>
    <dgm:pt modelId="{2985A512-B5EB-4EDA-B5C0-AD0F16862FF1}" type="sibTrans" cxnId="{67282A7C-0492-406B-913D-E3597AFC1D01}">
      <dgm:prSet/>
      <dgm:spPr/>
      <dgm:t>
        <a:bodyPr/>
        <a:lstStyle/>
        <a:p>
          <a:endParaRPr lang="en-MY"/>
        </a:p>
      </dgm:t>
    </dgm:pt>
    <dgm:pt modelId="{1AF78AE3-2CC9-4EB7-A2D3-B9C4BCB409A4}">
      <dgm:prSet phldrT="[Text]"/>
      <dgm:spPr/>
      <dgm:t>
        <a:bodyPr/>
        <a:lstStyle/>
        <a:p>
          <a:r>
            <a:rPr lang="en-MY" b="1" dirty="0"/>
            <a:t>Model Training</a:t>
          </a:r>
        </a:p>
      </dgm:t>
    </dgm:pt>
    <dgm:pt modelId="{7B636276-67B7-468C-8C96-4E255C63A8ED}" type="parTrans" cxnId="{1A32CC3F-91E5-44E6-BFF5-607CABF84026}">
      <dgm:prSet/>
      <dgm:spPr/>
      <dgm:t>
        <a:bodyPr/>
        <a:lstStyle/>
        <a:p>
          <a:endParaRPr lang="en-MY"/>
        </a:p>
      </dgm:t>
    </dgm:pt>
    <dgm:pt modelId="{32820337-C5F9-4912-B638-7F3B7F2E520E}" type="sibTrans" cxnId="{1A32CC3F-91E5-44E6-BFF5-607CABF84026}">
      <dgm:prSet/>
      <dgm:spPr/>
      <dgm:t>
        <a:bodyPr/>
        <a:lstStyle/>
        <a:p>
          <a:endParaRPr lang="en-MY"/>
        </a:p>
      </dgm:t>
    </dgm:pt>
    <dgm:pt modelId="{1FB24932-6B4B-4022-9DCB-2EC200B87780}">
      <dgm:prSet phldrT="[Text]"/>
      <dgm:spPr/>
      <dgm:t>
        <a:bodyPr/>
        <a:lstStyle/>
        <a:p>
          <a:r>
            <a:rPr lang="en-MY" b="1" dirty="0"/>
            <a:t>Model Evaluation</a:t>
          </a:r>
        </a:p>
      </dgm:t>
    </dgm:pt>
    <dgm:pt modelId="{C4AC18AC-C0D5-4E48-99EF-84BE5F0E4E77}" type="parTrans" cxnId="{D7054A66-FC2D-4985-87CD-9543FDF23059}">
      <dgm:prSet/>
      <dgm:spPr/>
      <dgm:t>
        <a:bodyPr/>
        <a:lstStyle/>
        <a:p>
          <a:endParaRPr lang="en-MY"/>
        </a:p>
      </dgm:t>
    </dgm:pt>
    <dgm:pt modelId="{EF32F393-0446-4320-9E93-6094ABDF147B}" type="sibTrans" cxnId="{D7054A66-FC2D-4985-87CD-9543FDF23059}">
      <dgm:prSet/>
      <dgm:spPr/>
      <dgm:t>
        <a:bodyPr/>
        <a:lstStyle/>
        <a:p>
          <a:endParaRPr lang="en-MY"/>
        </a:p>
      </dgm:t>
    </dgm:pt>
    <dgm:pt modelId="{23C4B513-864C-4752-91BE-97511FF7451A}">
      <dgm:prSet phldrT="[Text]"/>
      <dgm:spPr/>
      <dgm:t>
        <a:bodyPr/>
        <a:lstStyle/>
        <a:p>
          <a:r>
            <a:rPr lang="en-MY" b="1" dirty="0"/>
            <a:t>Feature Engineering</a:t>
          </a:r>
        </a:p>
      </dgm:t>
    </dgm:pt>
    <dgm:pt modelId="{807648F2-4F47-4E2E-820F-A2048DC4B74C}" type="parTrans" cxnId="{00C70645-95BD-48E2-B9CF-515E522714BD}">
      <dgm:prSet/>
      <dgm:spPr/>
      <dgm:t>
        <a:bodyPr/>
        <a:lstStyle/>
        <a:p>
          <a:endParaRPr lang="en-MY"/>
        </a:p>
      </dgm:t>
    </dgm:pt>
    <dgm:pt modelId="{874D11B9-0752-486D-8D71-F7D8F52A9720}" type="sibTrans" cxnId="{00C70645-95BD-48E2-B9CF-515E522714BD}">
      <dgm:prSet/>
      <dgm:spPr/>
      <dgm:t>
        <a:bodyPr/>
        <a:lstStyle/>
        <a:p>
          <a:endParaRPr lang="en-MY"/>
        </a:p>
      </dgm:t>
    </dgm:pt>
    <dgm:pt modelId="{0586DD67-9D2B-408C-B301-81994A36E966}">
      <dgm:prSet phldrT="[Text]"/>
      <dgm:spPr/>
      <dgm:t>
        <a:bodyPr/>
        <a:lstStyle/>
        <a:p>
          <a:r>
            <a:rPr lang="en-MY" b="1" dirty="0"/>
            <a:t>EDA</a:t>
          </a:r>
        </a:p>
      </dgm:t>
    </dgm:pt>
    <dgm:pt modelId="{B0501E89-778B-4D9E-94AF-8F80EAA85C59}" type="parTrans" cxnId="{9B2E2826-FC11-44D2-A173-C63D2D52C4A3}">
      <dgm:prSet/>
      <dgm:spPr/>
      <dgm:t>
        <a:bodyPr/>
        <a:lstStyle/>
        <a:p>
          <a:endParaRPr lang="en-MY"/>
        </a:p>
      </dgm:t>
    </dgm:pt>
    <dgm:pt modelId="{BB996620-D354-4811-A4BF-4D5CABF69C54}" type="sibTrans" cxnId="{9B2E2826-FC11-44D2-A173-C63D2D52C4A3}">
      <dgm:prSet/>
      <dgm:spPr/>
      <dgm:t>
        <a:bodyPr/>
        <a:lstStyle/>
        <a:p>
          <a:endParaRPr lang="en-MY"/>
        </a:p>
      </dgm:t>
    </dgm:pt>
    <dgm:pt modelId="{D02F09A4-DAC7-49A4-ACDD-52AFB689EB77}" type="pres">
      <dgm:prSet presAssocID="{085CE5FE-563D-45ED-8DDF-BE031239AE74}" presName="Name0" presStyleCnt="0">
        <dgm:presLayoutVars>
          <dgm:dir/>
          <dgm:resizeHandles val="exact"/>
        </dgm:presLayoutVars>
      </dgm:prSet>
      <dgm:spPr/>
    </dgm:pt>
    <dgm:pt modelId="{48209888-E9AF-4715-9E26-ED338AC6FC30}" type="pres">
      <dgm:prSet presAssocID="{085CE5FE-563D-45ED-8DDF-BE031239AE74}" presName="fgShape" presStyleLbl="fgShp" presStyleIdx="0" presStyleCnt="1"/>
      <dgm:spPr>
        <a:noFill/>
        <a:ln>
          <a:noFill/>
        </a:ln>
      </dgm:spPr>
    </dgm:pt>
    <dgm:pt modelId="{E87F47CC-9DFB-419A-9A93-0B72E583A0FE}" type="pres">
      <dgm:prSet presAssocID="{085CE5FE-563D-45ED-8DDF-BE031239AE74}" presName="linComp" presStyleCnt="0"/>
      <dgm:spPr/>
    </dgm:pt>
    <dgm:pt modelId="{C8143D12-B382-4199-AB0E-3A9700E8F8A0}" type="pres">
      <dgm:prSet presAssocID="{876EC32C-A8BB-4979-A9C8-4890D3C01A23}" presName="compNode" presStyleCnt="0"/>
      <dgm:spPr/>
    </dgm:pt>
    <dgm:pt modelId="{381771DE-97A4-4E75-9340-6B5167FA478C}" type="pres">
      <dgm:prSet presAssocID="{876EC32C-A8BB-4979-A9C8-4890D3C01A23}" presName="bkgdShape" presStyleLbl="node1" presStyleIdx="0" presStyleCnt="8"/>
      <dgm:spPr/>
    </dgm:pt>
    <dgm:pt modelId="{D9722987-1991-4BBD-AA04-CBC48463014B}" type="pres">
      <dgm:prSet presAssocID="{876EC32C-A8BB-4979-A9C8-4890D3C01A23}" presName="nodeTx" presStyleLbl="node1" presStyleIdx="0" presStyleCnt="8">
        <dgm:presLayoutVars>
          <dgm:bulletEnabled val="1"/>
        </dgm:presLayoutVars>
      </dgm:prSet>
      <dgm:spPr/>
    </dgm:pt>
    <dgm:pt modelId="{AF64C85D-897D-4401-995B-5C7AEE25868F}" type="pres">
      <dgm:prSet presAssocID="{876EC32C-A8BB-4979-A9C8-4890D3C01A23}" presName="invisiNode" presStyleLbl="node1" presStyleIdx="0" presStyleCnt="8"/>
      <dgm:spPr/>
    </dgm:pt>
    <dgm:pt modelId="{4E7BF27D-3EDF-4E0B-8D34-BB91131ADD9A}" type="pres">
      <dgm:prSet presAssocID="{876EC32C-A8BB-4979-A9C8-4890D3C01A23}" presName="imagNode" presStyleLbl="fgImgPlace1" presStyleIdx="0" presStyleCnt="8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F87F533F-268C-422B-B809-9C48120B22B6}" type="pres">
      <dgm:prSet presAssocID="{62E55A7C-3596-407E-AF75-38F89AF5980C}" presName="sibTrans" presStyleLbl="sibTrans2D1" presStyleIdx="0" presStyleCnt="0"/>
      <dgm:spPr/>
    </dgm:pt>
    <dgm:pt modelId="{715C649A-0FD5-4710-A388-CB58CF93E91C}" type="pres">
      <dgm:prSet presAssocID="{8EB5AA4B-8132-43AB-B4A6-B0A23CF694D0}" presName="compNode" presStyleCnt="0"/>
      <dgm:spPr/>
    </dgm:pt>
    <dgm:pt modelId="{D52D43DE-9F8F-4280-894F-B7479A0BD4F9}" type="pres">
      <dgm:prSet presAssocID="{8EB5AA4B-8132-43AB-B4A6-B0A23CF694D0}" presName="bkgdShape" presStyleLbl="node1" presStyleIdx="1" presStyleCnt="8"/>
      <dgm:spPr/>
    </dgm:pt>
    <dgm:pt modelId="{F1EE0F1F-10A1-4A4C-8196-69411F3BC9BB}" type="pres">
      <dgm:prSet presAssocID="{8EB5AA4B-8132-43AB-B4A6-B0A23CF694D0}" presName="nodeTx" presStyleLbl="node1" presStyleIdx="1" presStyleCnt="8">
        <dgm:presLayoutVars>
          <dgm:bulletEnabled val="1"/>
        </dgm:presLayoutVars>
      </dgm:prSet>
      <dgm:spPr/>
    </dgm:pt>
    <dgm:pt modelId="{72314891-8C24-4958-9536-79B74782BA2F}" type="pres">
      <dgm:prSet presAssocID="{8EB5AA4B-8132-43AB-B4A6-B0A23CF694D0}" presName="invisiNode" presStyleLbl="node1" presStyleIdx="1" presStyleCnt="8"/>
      <dgm:spPr/>
    </dgm:pt>
    <dgm:pt modelId="{20E34B3B-7716-499A-8332-D603A4CBFDB9}" type="pres">
      <dgm:prSet presAssocID="{8EB5AA4B-8132-43AB-B4A6-B0A23CF694D0}" presName="imagNode" presStyleLbl="fgImgPlace1" presStyleIdx="1" presStyleCnt="8" custLinFactNeighborX="484" custLinFactNeighborY="-35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EC6112C4-4EFB-4739-8DBA-B851361DB1B4}" type="pres">
      <dgm:prSet presAssocID="{42BE7688-FF88-45F3-BB4A-CAC08C33DA2B}" presName="sibTrans" presStyleLbl="sibTrans2D1" presStyleIdx="0" presStyleCnt="0"/>
      <dgm:spPr/>
    </dgm:pt>
    <dgm:pt modelId="{0F3B174C-4F45-480E-B85B-568D7611F55C}" type="pres">
      <dgm:prSet presAssocID="{3039CD7A-65F8-49DF-B6B2-7A5D6A111347}" presName="compNode" presStyleCnt="0"/>
      <dgm:spPr/>
    </dgm:pt>
    <dgm:pt modelId="{8BA930F6-9AF1-4CBD-89A7-2FFCE51263FF}" type="pres">
      <dgm:prSet presAssocID="{3039CD7A-65F8-49DF-B6B2-7A5D6A111347}" presName="bkgdShape" presStyleLbl="node1" presStyleIdx="2" presStyleCnt="8"/>
      <dgm:spPr/>
    </dgm:pt>
    <dgm:pt modelId="{25628566-9C46-4CBC-8D65-E55B1B3D963F}" type="pres">
      <dgm:prSet presAssocID="{3039CD7A-65F8-49DF-B6B2-7A5D6A111347}" presName="nodeTx" presStyleLbl="node1" presStyleIdx="2" presStyleCnt="8">
        <dgm:presLayoutVars>
          <dgm:bulletEnabled val="1"/>
        </dgm:presLayoutVars>
      </dgm:prSet>
      <dgm:spPr/>
    </dgm:pt>
    <dgm:pt modelId="{5751C487-6615-4E8C-8014-8807FE8D0A82}" type="pres">
      <dgm:prSet presAssocID="{3039CD7A-65F8-49DF-B6B2-7A5D6A111347}" presName="invisiNode" presStyleLbl="node1" presStyleIdx="2" presStyleCnt="8"/>
      <dgm:spPr/>
    </dgm:pt>
    <dgm:pt modelId="{3E7379D5-CD57-49BD-85CC-BD1A797164AB}" type="pres">
      <dgm:prSet presAssocID="{3039CD7A-65F8-49DF-B6B2-7A5D6A111347}" presName="imagNode" presStyleLbl="fgImgPlac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Pandemic exponential curve bar graph with solid fill"/>
        </a:ext>
      </dgm:extLst>
    </dgm:pt>
    <dgm:pt modelId="{8538FE11-A03A-4D3B-B4D6-7044DD6D215F}" type="pres">
      <dgm:prSet presAssocID="{57506767-094F-42F6-9562-674852C1780D}" presName="sibTrans" presStyleLbl="sibTrans2D1" presStyleIdx="0" presStyleCnt="0"/>
      <dgm:spPr/>
    </dgm:pt>
    <dgm:pt modelId="{25816CDA-A22C-4566-AB0F-A7AEBA2AEA70}" type="pres">
      <dgm:prSet presAssocID="{0586DD67-9D2B-408C-B301-81994A36E966}" presName="compNode" presStyleCnt="0"/>
      <dgm:spPr/>
    </dgm:pt>
    <dgm:pt modelId="{4A499BD9-57C9-49A5-B4BC-5E070ED73ACE}" type="pres">
      <dgm:prSet presAssocID="{0586DD67-9D2B-408C-B301-81994A36E966}" presName="bkgdShape" presStyleLbl="node1" presStyleIdx="3" presStyleCnt="8"/>
      <dgm:spPr/>
    </dgm:pt>
    <dgm:pt modelId="{28D7C042-88D4-44E5-B42B-9BC3CA6752E3}" type="pres">
      <dgm:prSet presAssocID="{0586DD67-9D2B-408C-B301-81994A36E966}" presName="nodeTx" presStyleLbl="node1" presStyleIdx="3" presStyleCnt="8">
        <dgm:presLayoutVars>
          <dgm:bulletEnabled val="1"/>
        </dgm:presLayoutVars>
      </dgm:prSet>
      <dgm:spPr/>
    </dgm:pt>
    <dgm:pt modelId="{8522EF3A-7873-4619-8112-C5D73A52B220}" type="pres">
      <dgm:prSet presAssocID="{0586DD67-9D2B-408C-B301-81994A36E966}" presName="invisiNode" presStyleLbl="node1" presStyleIdx="3" presStyleCnt="8"/>
      <dgm:spPr/>
    </dgm:pt>
    <dgm:pt modelId="{CF45FA4F-D72F-44ED-B77A-8C099F8E5DF9}" type="pres">
      <dgm:prSet presAssocID="{0586DD67-9D2B-408C-B301-81994A36E966}" presName="imagNode" presStyleLbl="fgImgPlace1" presStyleIdx="3" presStyleCnt="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Pie chart with solid fill"/>
        </a:ext>
      </dgm:extLst>
    </dgm:pt>
    <dgm:pt modelId="{705C0DA1-B3DA-4B59-B3CB-0529A7142F91}" type="pres">
      <dgm:prSet presAssocID="{BB996620-D354-4811-A4BF-4D5CABF69C54}" presName="sibTrans" presStyleLbl="sibTrans2D1" presStyleIdx="0" presStyleCnt="0"/>
      <dgm:spPr/>
    </dgm:pt>
    <dgm:pt modelId="{4B2692A7-FC79-4E36-ACD7-5BF882E3345E}" type="pres">
      <dgm:prSet presAssocID="{23C4B513-864C-4752-91BE-97511FF7451A}" presName="compNode" presStyleCnt="0"/>
      <dgm:spPr/>
    </dgm:pt>
    <dgm:pt modelId="{879BC2C0-25AE-4EF8-B25A-8308BDB66A6D}" type="pres">
      <dgm:prSet presAssocID="{23C4B513-864C-4752-91BE-97511FF7451A}" presName="bkgdShape" presStyleLbl="node1" presStyleIdx="4" presStyleCnt="8"/>
      <dgm:spPr/>
    </dgm:pt>
    <dgm:pt modelId="{7998EB46-EDA4-4A04-92FF-68829B2295A7}" type="pres">
      <dgm:prSet presAssocID="{23C4B513-864C-4752-91BE-97511FF7451A}" presName="nodeTx" presStyleLbl="node1" presStyleIdx="4" presStyleCnt="8">
        <dgm:presLayoutVars>
          <dgm:bulletEnabled val="1"/>
        </dgm:presLayoutVars>
      </dgm:prSet>
      <dgm:spPr/>
    </dgm:pt>
    <dgm:pt modelId="{D38275EE-401E-4442-9162-82C9C191EE7D}" type="pres">
      <dgm:prSet presAssocID="{23C4B513-864C-4752-91BE-97511FF7451A}" presName="invisiNode" presStyleLbl="node1" presStyleIdx="4" presStyleCnt="8"/>
      <dgm:spPr/>
    </dgm:pt>
    <dgm:pt modelId="{D005FC0E-12ED-44C1-86AE-EF96648C3CD0}" type="pres">
      <dgm:prSet presAssocID="{23C4B513-864C-4752-91BE-97511FF7451A}" presName="imagNode" presStyleLbl="fgImgPlac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00579241-B3EC-441B-BA5C-AB5F28F19B9A}" type="pres">
      <dgm:prSet presAssocID="{874D11B9-0752-486D-8D71-F7D8F52A9720}" presName="sibTrans" presStyleLbl="sibTrans2D1" presStyleIdx="0" presStyleCnt="0"/>
      <dgm:spPr/>
    </dgm:pt>
    <dgm:pt modelId="{95E2E8D7-E832-40FD-B1A6-63656008AA1B}" type="pres">
      <dgm:prSet presAssocID="{1AF78AE3-2CC9-4EB7-A2D3-B9C4BCB409A4}" presName="compNode" presStyleCnt="0"/>
      <dgm:spPr/>
    </dgm:pt>
    <dgm:pt modelId="{4494EF55-DFA3-496F-A6B2-7E812A662881}" type="pres">
      <dgm:prSet presAssocID="{1AF78AE3-2CC9-4EB7-A2D3-B9C4BCB409A4}" presName="bkgdShape" presStyleLbl="node1" presStyleIdx="5" presStyleCnt="8" custLinFactNeighborX="-280" custLinFactNeighborY="3139"/>
      <dgm:spPr/>
    </dgm:pt>
    <dgm:pt modelId="{4310A126-CBAE-4F7C-9406-0264754B715C}" type="pres">
      <dgm:prSet presAssocID="{1AF78AE3-2CC9-4EB7-A2D3-B9C4BCB409A4}" presName="nodeTx" presStyleLbl="node1" presStyleIdx="5" presStyleCnt="8">
        <dgm:presLayoutVars>
          <dgm:bulletEnabled val="1"/>
        </dgm:presLayoutVars>
      </dgm:prSet>
      <dgm:spPr/>
    </dgm:pt>
    <dgm:pt modelId="{FDAC04D0-B3AE-4D05-A805-C8C48E038FD6}" type="pres">
      <dgm:prSet presAssocID="{1AF78AE3-2CC9-4EB7-A2D3-B9C4BCB409A4}" presName="invisiNode" presStyleLbl="node1" presStyleIdx="5" presStyleCnt="8"/>
      <dgm:spPr/>
    </dgm:pt>
    <dgm:pt modelId="{90F11F24-FC14-4665-944F-646F9C98BA9D}" type="pres">
      <dgm:prSet presAssocID="{1AF78AE3-2CC9-4EB7-A2D3-B9C4BCB409A4}" presName="imagNode" presStyleLbl="fgImgPlac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914EDE82-35E6-4B9E-AB39-F53B87A996D2}" type="pres">
      <dgm:prSet presAssocID="{32820337-C5F9-4912-B638-7F3B7F2E520E}" presName="sibTrans" presStyleLbl="sibTrans2D1" presStyleIdx="0" presStyleCnt="0"/>
      <dgm:spPr/>
    </dgm:pt>
    <dgm:pt modelId="{722ABB7A-554A-4067-A3A1-55AD40354DA7}" type="pres">
      <dgm:prSet presAssocID="{1FB24932-6B4B-4022-9DCB-2EC200B87780}" presName="compNode" presStyleCnt="0"/>
      <dgm:spPr/>
    </dgm:pt>
    <dgm:pt modelId="{D3C125EB-F346-434E-8EDC-9013761D543E}" type="pres">
      <dgm:prSet presAssocID="{1FB24932-6B4B-4022-9DCB-2EC200B87780}" presName="bkgdShape" presStyleLbl="node1" presStyleIdx="6" presStyleCnt="8"/>
      <dgm:spPr/>
    </dgm:pt>
    <dgm:pt modelId="{A039B2B3-5293-4998-B9B9-EA2268F3F610}" type="pres">
      <dgm:prSet presAssocID="{1FB24932-6B4B-4022-9DCB-2EC200B87780}" presName="nodeTx" presStyleLbl="node1" presStyleIdx="6" presStyleCnt="8">
        <dgm:presLayoutVars>
          <dgm:bulletEnabled val="1"/>
        </dgm:presLayoutVars>
      </dgm:prSet>
      <dgm:spPr/>
    </dgm:pt>
    <dgm:pt modelId="{1EF71936-0945-4598-9DBB-A74F41630512}" type="pres">
      <dgm:prSet presAssocID="{1FB24932-6B4B-4022-9DCB-2EC200B87780}" presName="invisiNode" presStyleLbl="node1" presStyleIdx="6" presStyleCnt="8"/>
      <dgm:spPr/>
    </dgm:pt>
    <dgm:pt modelId="{BC8F3082-1BD7-4FE8-959A-6A92666F3F84}" type="pres">
      <dgm:prSet presAssocID="{1FB24932-6B4B-4022-9DCB-2EC200B87780}" presName="imagNode" presStyleLbl="fgImgPlace1" presStyleIdx="6" presStyleCnt="8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3319DBA8-C52B-4FD7-A15D-CC8DC0F7F383}" type="pres">
      <dgm:prSet presAssocID="{EF32F393-0446-4320-9E93-6094ABDF147B}" presName="sibTrans" presStyleLbl="sibTrans2D1" presStyleIdx="0" presStyleCnt="0"/>
      <dgm:spPr/>
    </dgm:pt>
    <dgm:pt modelId="{D4BAB32B-C1D9-41E8-8557-692DD19F63F3}" type="pres">
      <dgm:prSet presAssocID="{977FA5E4-D06F-4FC1-AA43-625A3CE47180}" presName="compNode" presStyleCnt="0"/>
      <dgm:spPr/>
    </dgm:pt>
    <dgm:pt modelId="{72122F36-F39C-414A-8F67-C3CE1E4C7462}" type="pres">
      <dgm:prSet presAssocID="{977FA5E4-D06F-4FC1-AA43-625A3CE47180}" presName="bkgdShape" presStyleLbl="node1" presStyleIdx="7" presStyleCnt="8" custLinFactNeighborX="-479"/>
      <dgm:spPr/>
    </dgm:pt>
    <dgm:pt modelId="{50327363-4EC5-4E8F-A9E2-DEFA80DE90EA}" type="pres">
      <dgm:prSet presAssocID="{977FA5E4-D06F-4FC1-AA43-625A3CE47180}" presName="nodeTx" presStyleLbl="node1" presStyleIdx="7" presStyleCnt="8">
        <dgm:presLayoutVars>
          <dgm:bulletEnabled val="1"/>
        </dgm:presLayoutVars>
      </dgm:prSet>
      <dgm:spPr/>
    </dgm:pt>
    <dgm:pt modelId="{E41C6797-D188-4238-AB89-5C950E0F84C6}" type="pres">
      <dgm:prSet presAssocID="{977FA5E4-D06F-4FC1-AA43-625A3CE47180}" presName="invisiNode" presStyleLbl="node1" presStyleIdx="7" presStyleCnt="8"/>
      <dgm:spPr/>
    </dgm:pt>
    <dgm:pt modelId="{E1F83028-CC34-48AA-BD8A-64074DB55F95}" type="pres">
      <dgm:prSet presAssocID="{977FA5E4-D06F-4FC1-AA43-625A3CE47180}" presName="imagNode" presStyleLbl="fgImgPlac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5000" r="-5000"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</dgm:ptLst>
  <dgm:cxnLst>
    <dgm:cxn modelId="{2DFD1F06-4013-49A4-8766-FD6225F301C0}" type="presOf" srcId="{085CE5FE-563D-45ED-8DDF-BE031239AE74}" destId="{D02F09A4-DAC7-49A4-ACDD-52AFB689EB77}" srcOrd="0" destOrd="0" presId="urn:microsoft.com/office/officeart/2005/8/layout/hList7"/>
    <dgm:cxn modelId="{73A92108-63AC-476A-9792-4A25B1D08563}" type="presOf" srcId="{32820337-C5F9-4912-B638-7F3B7F2E520E}" destId="{914EDE82-35E6-4B9E-AB39-F53B87A996D2}" srcOrd="0" destOrd="0" presId="urn:microsoft.com/office/officeart/2005/8/layout/hList7"/>
    <dgm:cxn modelId="{BBF25C1A-5CE9-4550-9CE1-38A383839798}" type="presOf" srcId="{876EC32C-A8BB-4979-A9C8-4890D3C01A23}" destId="{D9722987-1991-4BBD-AA04-CBC48463014B}" srcOrd="1" destOrd="0" presId="urn:microsoft.com/office/officeart/2005/8/layout/hList7"/>
    <dgm:cxn modelId="{14214824-DB5F-4885-9F87-E5A922021C83}" type="presOf" srcId="{8EB5AA4B-8132-43AB-B4A6-B0A23CF694D0}" destId="{D52D43DE-9F8F-4280-894F-B7479A0BD4F9}" srcOrd="0" destOrd="0" presId="urn:microsoft.com/office/officeart/2005/8/layout/hList7"/>
    <dgm:cxn modelId="{9B2E2826-FC11-44D2-A173-C63D2D52C4A3}" srcId="{085CE5FE-563D-45ED-8DDF-BE031239AE74}" destId="{0586DD67-9D2B-408C-B301-81994A36E966}" srcOrd="3" destOrd="0" parTransId="{B0501E89-778B-4D9E-94AF-8F80EAA85C59}" sibTransId="{BB996620-D354-4811-A4BF-4D5CABF69C54}"/>
    <dgm:cxn modelId="{C6C89627-62FA-450D-A487-8E72A9EC9C10}" type="presOf" srcId="{EF32F393-0446-4320-9E93-6094ABDF147B}" destId="{3319DBA8-C52B-4FD7-A15D-CC8DC0F7F383}" srcOrd="0" destOrd="0" presId="urn:microsoft.com/office/officeart/2005/8/layout/hList7"/>
    <dgm:cxn modelId="{FFFC983A-6AC9-486F-A818-7A4539AAE8F4}" type="presOf" srcId="{57506767-094F-42F6-9562-674852C1780D}" destId="{8538FE11-A03A-4D3B-B4D6-7044DD6D215F}" srcOrd="0" destOrd="0" presId="urn:microsoft.com/office/officeart/2005/8/layout/hList7"/>
    <dgm:cxn modelId="{65DD0F3C-9432-46CA-9D44-883C1BBEEAC2}" type="presOf" srcId="{42BE7688-FF88-45F3-BB4A-CAC08C33DA2B}" destId="{EC6112C4-4EFB-4739-8DBA-B851361DB1B4}" srcOrd="0" destOrd="0" presId="urn:microsoft.com/office/officeart/2005/8/layout/hList7"/>
    <dgm:cxn modelId="{0EB6BC3D-0C0D-44FA-BA28-033A38A5F21B}" type="presOf" srcId="{8EB5AA4B-8132-43AB-B4A6-B0A23CF694D0}" destId="{F1EE0F1F-10A1-4A4C-8196-69411F3BC9BB}" srcOrd="1" destOrd="0" presId="urn:microsoft.com/office/officeart/2005/8/layout/hList7"/>
    <dgm:cxn modelId="{5BF4253F-B27C-4A22-B88E-27EFB6DE773D}" type="presOf" srcId="{876EC32C-A8BB-4979-A9C8-4890D3C01A23}" destId="{381771DE-97A4-4E75-9340-6B5167FA478C}" srcOrd="0" destOrd="0" presId="urn:microsoft.com/office/officeart/2005/8/layout/hList7"/>
    <dgm:cxn modelId="{1A32CC3F-91E5-44E6-BFF5-607CABF84026}" srcId="{085CE5FE-563D-45ED-8DDF-BE031239AE74}" destId="{1AF78AE3-2CC9-4EB7-A2D3-B9C4BCB409A4}" srcOrd="5" destOrd="0" parTransId="{7B636276-67B7-468C-8C96-4E255C63A8ED}" sibTransId="{32820337-C5F9-4912-B638-7F3B7F2E520E}"/>
    <dgm:cxn modelId="{00C70645-95BD-48E2-B9CF-515E522714BD}" srcId="{085CE5FE-563D-45ED-8DDF-BE031239AE74}" destId="{23C4B513-864C-4752-91BE-97511FF7451A}" srcOrd="4" destOrd="0" parTransId="{807648F2-4F47-4E2E-820F-A2048DC4B74C}" sibTransId="{874D11B9-0752-486D-8D71-F7D8F52A9720}"/>
    <dgm:cxn modelId="{D7054A66-FC2D-4985-87CD-9543FDF23059}" srcId="{085CE5FE-563D-45ED-8DDF-BE031239AE74}" destId="{1FB24932-6B4B-4022-9DCB-2EC200B87780}" srcOrd="6" destOrd="0" parTransId="{C4AC18AC-C0D5-4E48-99EF-84BE5F0E4E77}" sibTransId="{EF32F393-0446-4320-9E93-6094ABDF147B}"/>
    <dgm:cxn modelId="{0099BC49-A85B-43F6-8297-08CCBFD8C860}" type="presOf" srcId="{0586DD67-9D2B-408C-B301-81994A36E966}" destId="{4A499BD9-57C9-49A5-B4BC-5E070ED73ACE}" srcOrd="0" destOrd="0" presId="urn:microsoft.com/office/officeart/2005/8/layout/hList7"/>
    <dgm:cxn modelId="{FBE4C34E-357D-42CB-936D-F362F1808C2A}" type="presOf" srcId="{874D11B9-0752-486D-8D71-F7D8F52A9720}" destId="{00579241-B3EC-441B-BA5C-AB5F28F19B9A}" srcOrd="0" destOrd="0" presId="urn:microsoft.com/office/officeart/2005/8/layout/hList7"/>
    <dgm:cxn modelId="{944D1053-05E9-4120-9771-2EE9F5DF9B48}" type="presOf" srcId="{23C4B513-864C-4752-91BE-97511FF7451A}" destId="{7998EB46-EDA4-4A04-92FF-68829B2295A7}" srcOrd="1" destOrd="0" presId="urn:microsoft.com/office/officeart/2005/8/layout/hList7"/>
    <dgm:cxn modelId="{CB492159-4F32-40D7-AB6E-C30F785C050D}" type="presOf" srcId="{977FA5E4-D06F-4FC1-AA43-625A3CE47180}" destId="{72122F36-F39C-414A-8F67-C3CE1E4C7462}" srcOrd="0" destOrd="0" presId="urn:microsoft.com/office/officeart/2005/8/layout/hList7"/>
    <dgm:cxn modelId="{67282A7C-0492-406B-913D-E3597AFC1D01}" srcId="{085CE5FE-563D-45ED-8DDF-BE031239AE74}" destId="{977FA5E4-D06F-4FC1-AA43-625A3CE47180}" srcOrd="7" destOrd="0" parTransId="{ACADB422-EF1C-45F3-8B2A-73353B987AE4}" sibTransId="{2985A512-B5EB-4EDA-B5C0-AD0F16862FF1}"/>
    <dgm:cxn modelId="{CBE5AF7F-A42B-4D4C-8E3F-59A94DF94F37}" srcId="{085CE5FE-563D-45ED-8DDF-BE031239AE74}" destId="{876EC32C-A8BB-4979-A9C8-4890D3C01A23}" srcOrd="0" destOrd="0" parTransId="{7C459AF9-D3BF-4126-8540-B2738F00697B}" sibTransId="{62E55A7C-3596-407E-AF75-38F89AF5980C}"/>
    <dgm:cxn modelId="{FCE98080-882B-4825-A439-03B4FAF1DEFD}" type="presOf" srcId="{1FB24932-6B4B-4022-9DCB-2EC200B87780}" destId="{A039B2B3-5293-4998-B9B9-EA2268F3F610}" srcOrd="1" destOrd="0" presId="urn:microsoft.com/office/officeart/2005/8/layout/hList7"/>
    <dgm:cxn modelId="{6EEAF481-C1DE-4515-BE3C-D6AE984DF367}" type="presOf" srcId="{62E55A7C-3596-407E-AF75-38F89AF5980C}" destId="{F87F533F-268C-422B-B809-9C48120B22B6}" srcOrd="0" destOrd="0" presId="urn:microsoft.com/office/officeart/2005/8/layout/hList7"/>
    <dgm:cxn modelId="{D2134A8D-724D-43B2-90FF-CB8EEC2D635C}" type="presOf" srcId="{BB996620-D354-4811-A4BF-4D5CABF69C54}" destId="{705C0DA1-B3DA-4B59-B3CB-0529A7142F91}" srcOrd="0" destOrd="0" presId="urn:microsoft.com/office/officeart/2005/8/layout/hList7"/>
    <dgm:cxn modelId="{AC30998D-605E-4D5F-B419-5161A5B104B6}" type="presOf" srcId="{1FB24932-6B4B-4022-9DCB-2EC200B87780}" destId="{D3C125EB-F346-434E-8EDC-9013761D543E}" srcOrd="0" destOrd="0" presId="urn:microsoft.com/office/officeart/2005/8/layout/hList7"/>
    <dgm:cxn modelId="{84FF6E8E-28BE-48D7-B2DA-6977244C3C8B}" type="presOf" srcId="{3039CD7A-65F8-49DF-B6B2-7A5D6A111347}" destId="{25628566-9C46-4CBC-8D65-E55B1B3D963F}" srcOrd="1" destOrd="0" presId="urn:microsoft.com/office/officeart/2005/8/layout/hList7"/>
    <dgm:cxn modelId="{C112BA9D-7A7B-4EF0-B2C6-3CCD29895FAD}" srcId="{085CE5FE-563D-45ED-8DDF-BE031239AE74}" destId="{3039CD7A-65F8-49DF-B6B2-7A5D6A111347}" srcOrd="2" destOrd="0" parTransId="{3F545B01-9DC0-418C-B30D-66B121B23564}" sibTransId="{57506767-094F-42F6-9562-674852C1780D}"/>
    <dgm:cxn modelId="{A53007A2-88A3-43B0-864E-88C494277F4C}" type="presOf" srcId="{23C4B513-864C-4752-91BE-97511FF7451A}" destId="{879BC2C0-25AE-4EF8-B25A-8308BDB66A6D}" srcOrd="0" destOrd="0" presId="urn:microsoft.com/office/officeart/2005/8/layout/hList7"/>
    <dgm:cxn modelId="{E32AF9B2-8AD5-4EC5-BB54-B35C36D77B65}" type="presOf" srcId="{3039CD7A-65F8-49DF-B6B2-7A5D6A111347}" destId="{8BA930F6-9AF1-4CBD-89A7-2FFCE51263FF}" srcOrd="0" destOrd="0" presId="urn:microsoft.com/office/officeart/2005/8/layout/hList7"/>
    <dgm:cxn modelId="{A78D39C5-6EC3-416E-B8BC-50C6143CC13F}" type="presOf" srcId="{977FA5E4-D06F-4FC1-AA43-625A3CE47180}" destId="{50327363-4EC5-4E8F-A9E2-DEFA80DE90EA}" srcOrd="1" destOrd="0" presId="urn:microsoft.com/office/officeart/2005/8/layout/hList7"/>
    <dgm:cxn modelId="{4D62A1C5-E4C7-46D4-BFE3-F76DE7FAC5BC}" srcId="{085CE5FE-563D-45ED-8DDF-BE031239AE74}" destId="{8EB5AA4B-8132-43AB-B4A6-B0A23CF694D0}" srcOrd="1" destOrd="0" parTransId="{E3404800-C2DA-468B-A34E-AFE6CD84D420}" sibTransId="{42BE7688-FF88-45F3-BB4A-CAC08C33DA2B}"/>
    <dgm:cxn modelId="{F78E1DD3-25CD-4720-AF63-71B3D244ED72}" type="presOf" srcId="{1AF78AE3-2CC9-4EB7-A2D3-B9C4BCB409A4}" destId="{4494EF55-DFA3-496F-A6B2-7E812A662881}" srcOrd="0" destOrd="0" presId="urn:microsoft.com/office/officeart/2005/8/layout/hList7"/>
    <dgm:cxn modelId="{E15928D4-75D4-4D6B-BFAC-49F367A02865}" type="presOf" srcId="{0586DD67-9D2B-408C-B301-81994A36E966}" destId="{28D7C042-88D4-44E5-B42B-9BC3CA6752E3}" srcOrd="1" destOrd="0" presId="urn:microsoft.com/office/officeart/2005/8/layout/hList7"/>
    <dgm:cxn modelId="{9CF598DE-C615-4127-9A49-98D67E1CE647}" type="presOf" srcId="{1AF78AE3-2CC9-4EB7-A2D3-B9C4BCB409A4}" destId="{4310A126-CBAE-4F7C-9406-0264754B715C}" srcOrd="1" destOrd="0" presId="urn:microsoft.com/office/officeart/2005/8/layout/hList7"/>
    <dgm:cxn modelId="{D2F82A84-9423-455D-9CEF-CC6D37940921}" type="presParOf" srcId="{D02F09A4-DAC7-49A4-ACDD-52AFB689EB77}" destId="{48209888-E9AF-4715-9E26-ED338AC6FC30}" srcOrd="0" destOrd="0" presId="urn:microsoft.com/office/officeart/2005/8/layout/hList7"/>
    <dgm:cxn modelId="{D7481660-C600-4CEE-A48C-2F5CC6767F72}" type="presParOf" srcId="{D02F09A4-DAC7-49A4-ACDD-52AFB689EB77}" destId="{E87F47CC-9DFB-419A-9A93-0B72E583A0FE}" srcOrd="1" destOrd="0" presId="urn:microsoft.com/office/officeart/2005/8/layout/hList7"/>
    <dgm:cxn modelId="{A82D5022-7746-4F01-993D-91531913B300}" type="presParOf" srcId="{E87F47CC-9DFB-419A-9A93-0B72E583A0FE}" destId="{C8143D12-B382-4199-AB0E-3A9700E8F8A0}" srcOrd="0" destOrd="0" presId="urn:microsoft.com/office/officeart/2005/8/layout/hList7"/>
    <dgm:cxn modelId="{94516662-BF2A-48A1-9C29-3E67E471A215}" type="presParOf" srcId="{C8143D12-B382-4199-AB0E-3A9700E8F8A0}" destId="{381771DE-97A4-4E75-9340-6B5167FA478C}" srcOrd="0" destOrd="0" presId="urn:microsoft.com/office/officeart/2005/8/layout/hList7"/>
    <dgm:cxn modelId="{01D8141A-64C6-4B4F-A9C0-782E6C155586}" type="presParOf" srcId="{C8143D12-B382-4199-AB0E-3A9700E8F8A0}" destId="{D9722987-1991-4BBD-AA04-CBC48463014B}" srcOrd="1" destOrd="0" presId="urn:microsoft.com/office/officeart/2005/8/layout/hList7"/>
    <dgm:cxn modelId="{50AD969E-45C7-4AF2-A8AF-AE4A47EEAA69}" type="presParOf" srcId="{C8143D12-B382-4199-AB0E-3A9700E8F8A0}" destId="{AF64C85D-897D-4401-995B-5C7AEE25868F}" srcOrd="2" destOrd="0" presId="urn:microsoft.com/office/officeart/2005/8/layout/hList7"/>
    <dgm:cxn modelId="{EF223B91-F1E2-48F0-A006-FEDE76B51705}" type="presParOf" srcId="{C8143D12-B382-4199-AB0E-3A9700E8F8A0}" destId="{4E7BF27D-3EDF-4E0B-8D34-BB91131ADD9A}" srcOrd="3" destOrd="0" presId="urn:microsoft.com/office/officeart/2005/8/layout/hList7"/>
    <dgm:cxn modelId="{53118B11-F604-4523-A5B6-8F6B0E827313}" type="presParOf" srcId="{E87F47CC-9DFB-419A-9A93-0B72E583A0FE}" destId="{F87F533F-268C-422B-B809-9C48120B22B6}" srcOrd="1" destOrd="0" presId="urn:microsoft.com/office/officeart/2005/8/layout/hList7"/>
    <dgm:cxn modelId="{377E73B2-3229-4628-B5E6-3A6D3B2DE245}" type="presParOf" srcId="{E87F47CC-9DFB-419A-9A93-0B72E583A0FE}" destId="{715C649A-0FD5-4710-A388-CB58CF93E91C}" srcOrd="2" destOrd="0" presId="urn:microsoft.com/office/officeart/2005/8/layout/hList7"/>
    <dgm:cxn modelId="{297D0281-DFA2-4BE9-B016-43F8BC50FC45}" type="presParOf" srcId="{715C649A-0FD5-4710-A388-CB58CF93E91C}" destId="{D52D43DE-9F8F-4280-894F-B7479A0BD4F9}" srcOrd="0" destOrd="0" presId="urn:microsoft.com/office/officeart/2005/8/layout/hList7"/>
    <dgm:cxn modelId="{D4388B3D-6F39-46A6-97D0-2B0CC8C3D186}" type="presParOf" srcId="{715C649A-0FD5-4710-A388-CB58CF93E91C}" destId="{F1EE0F1F-10A1-4A4C-8196-69411F3BC9BB}" srcOrd="1" destOrd="0" presId="urn:microsoft.com/office/officeart/2005/8/layout/hList7"/>
    <dgm:cxn modelId="{53FF955B-E453-4641-9D74-6054F5290032}" type="presParOf" srcId="{715C649A-0FD5-4710-A388-CB58CF93E91C}" destId="{72314891-8C24-4958-9536-79B74782BA2F}" srcOrd="2" destOrd="0" presId="urn:microsoft.com/office/officeart/2005/8/layout/hList7"/>
    <dgm:cxn modelId="{27C7128A-5DA7-4D5F-8554-B66871EDCCD0}" type="presParOf" srcId="{715C649A-0FD5-4710-A388-CB58CF93E91C}" destId="{20E34B3B-7716-499A-8332-D603A4CBFDB9}" srcOrd="3" destOrd="0" presId="urn:microsoft.com/office/officeart/2005/8/layout/hList7"/>
    <dgm:cxn modelId="{FE4541E3-C549-41AC-B52E-AD8A7CF0C108}" type="presParOf" srcId="{E87F47CC-9DFB-419A-9A93-0B72E583A0FE}" destId="{EC6112C4-4EFB-4739-8DBA-B851361DB1B4}" srcOrd="3" destOrd="0" presId="urn:microsoft.com/office/officeart/2005/8/layout/hList7"/>
    <dgm:cxn modelId="{0758AD84-3792-439B-AA0E-B0AFAC3386BA}" type="presParOf" srcId="{E87F47CC-9DFB-419A-9A93-0B72E583A0FE}" destId="{0F3B174C-4F45-480E-B85B-568D7611F55C}" srcOrd="4" destOrd="0" presId="urn:microsoft.com/office/officeart/2005/8/layout/hList7"/>
    <dgm:cxn modelId="{3EC7A52E-603A-496A-8786-FDF2DD226702}" type="presParOf" srcId="{0F3B174C-4F45-480E-B85B-568D7611F55C}" destId="{8BA930F6-9AF1-4CBD-89A7-2FFCE51263FF}" srcOrd="0" destOrd="0" presId="urn:microsoft.com/office/officeart/2005/8/layout/hList7"/>
    <dgm:cxn modelId="{8EB25FA3-2C4B-4620-8434-3D5D6C892BA6}" type="presParOf" srcId="{0F3B174C-4F45-480E-B85B-568D7611F55C}" destId="{25628566-9C46-4CBC-8D65-E55B1B3D963F}" srcOrd="1" destOrd="0" presId="urn:microsoft.com/office/officeart/2005/8/layout/hList7"/>
    <dgm:cxn modelId="{8FF439E7-8209-4ED2-B0D4-9E88652ABF24}" type="presParOf" srcId="{0F3B174C-4F45-480E-B85B-568D7611F55C}" destId="{5751C487-6615-4E8C-8014-8807FE8D0A82}" srcOrd="2" destOrd="0" presId="urn:microsoft.com/office/officeart/2005/8/layout/hList7"/>
    <dgm:cxn modelId="{B455EF18-85E5-48DE-8E85-19058E07BC30}" type="presParOf" srcId="{0F3B174C-4F45-480E-B85B-568D7611F55C}" destId="{3E7379D5-CD57-49BD-85CC-BD1A797164AB}" srcOrd="3" destOrd="0" presId="urn:microsoft.com/office/officeart/2005/8/layout/hList7"/>
    <dgm:cxn modelId="{DB76D1EC-3B9E-46F9-9897-461430DE9ADC}" type="presParOf" srcId="{E87F47CC-9DFB-419A-9A93-0B72E583A0FE}" destId="{8538FE11-A03A-4D3B-B4D6-7044DD6D215F}" srcOrd="5" destOrd="0" presId="urn:microsoft.com/office/officeart/2005/8/layout/hList7"/>
    <dgm:cxn modelId="{437BE545-8294-4AF5-B48D-751A87B42457}" type="presParOf" srcId="{E87F47CC-9DFB-419A-9A93-0B72E583A0FE}" destId="{25816CDA-A22C-4566-AB0F-A7AEBA2AEA70}" srcOrd="6" destOrd="0" presId="urn:microsoft.com/office/officeart/2005/8/layout/hList7"/>
    <dgm:cxn modelId="{F91E3C41-9A6C-43C3-AD63-E17680E032F7}" type="presParOf" srcId="{25816CDA-A22C-4566-AB0F-A7AEBA2AEA70}" destId="{4A499BD9-57C9-49A5-B4BC-5E070ED73ACE}" srcOrd="0" destOrd="0" presId="urn:microsoft.com/office/officeart/2005/8/layout/hList7"/>
    <dgm:cxn modelId="{04FF6D67-41FE-4EAB-823D-9039CE90CA3F}" type="presParOf" srcId="{25816CDA-A22C-4566-AB0F-A7AEBA2AEA70}" destId="{28D7C042-88D4-44E5-B42B-9BC3CA6752E3}" srcOrd="1" destOrd="0" presId="urn:microsoft.com/office/officeart/2005/8/layout/hList7"/>
    <dgm:cxn modelId="{D08057E8-997A-4DEF-B5C6-F6DD99DBCBD0}" type="presParOf" srcId="{25816CDA-A22C-4566-AB0F-A7AEBA2AEA70}" destId="{8522EF3A-7873-4619-8112-C5D73A52B220}" srcOrd="2" destOrd="0" presId="urn:microsoft.com/office/officeart/2005/8/layout/hList7"/>
    <dgm:cxn modelId="{17D26C6F-4C11-4F0F-AB8E-104D6FD05CEB}" type="presParOf" srcId="{25816CDA-A22C-4566-AB0F-A7AEBA2AEA70}" destId="{CF45FA4F-D72F-44ED-B77A-8C099F8E5DF9}" srcOrd="3" destOrd="0" presId="urn:microsoft.com/office/officeart/2005/8/layout/hList7"/>
    <dgm:cxn modelId="{FD1D74ED-6DF6-46AD-BE80-B8678DC84E60}" type="presParOf" srcId="{E87F47CC-9DFB-419A-9A93-0B72E583A0FE}" destId="{705C0DA1-B3DA-4B59-B3CB-0529A7142F91}" srcOrd="7" destOrd="0" presId="urn:microsoft.com/office/officeart/2005/8/layout/hList7"/>
    <dgm:cxn modelId="{6A7B9075-FEA8-4E5D-AEE2-628B09134184}" type="presParOf" srcId="{E87F47CC-9DFB-419A-9A93-0B72E583A0FE}" destId="{4B2692A7-FC79-4E36-ACD7-5BF882E3345E}" srcOrd="8" destOrd="0" presId="urn:microsoft.com/office/officeart/2005/8/layout/hList7"/>
    <dgm:cxn modelId="{575B2AD1-83BB-4828-9BC1-E49468B51D3E}" type="presParOf" srcId="{4B2692A7-FC79-4E36-ACD7-5BF882E3345E}" destId="{879BC2C0-25AE-4EF8-B25A-8308BDB66A6D}" srcOrd="0" destOrd="0" presId="urn:microsoft.com/office/officeart/2005/8/layout/hList7"/>
    <dgm:cxn modelId="{72CE3942-6CE8-48C9-AD5A-77485AE15708}" type="presParOf" srcId="{4B2692A7-FC79-4E36-ACD7-5BF882E3345E}" destId="{7998EB46-EDA4-4A04-92FF-68829B2295A7}" srcOrd="1" destOrd="0" presId="urn:microsoft.com/office/officeart/2005/8/layout/hList7"/>
    <dgm:cxn modelId="{4AA8F9B7-AFDD-477D-844C-92E3AD1E0575}" type="presParOf" srcId="{4B2692A7-FC79-4E36-ACD7-5BF882E3345E}" destId="{D38275EE-401E-4442-9162-82C9C191EE7D}" srcOrd="2" destOrd="0" presId="urn:microsoft.com/office/officeart/2005/8/layout/hList7"/>
    <dgm:cxn modelId="{99763BEF-979D-4AE7-AC75-0D516CBE4D9D}" type="presParOf" srcId="{4B2692A7-FC79-4E36-ACD7-5BF882E3345E}" destId="{D005FC0E-12ED-44C1-86AE-EF96648C3CD0}" srcOrd="3" destOrd="0" presId="urn:microsoft.com/office/officeart/2005/8/layout/hList7"/>
    <dgm:cxn modelId="{1F36F9D6-AC09-4A31-A5DF-B5193A4F496F}" type="presParOf" srcId="{E87F47CC-9DFB-419A-9A93-0B72E583A0FE}" destId="{00579241-B3EC-441B-BA5C-AB5F28F19B9A}" srcOrd="9" destOrd="0" presId="urn:microsoft.com/office/officeart/2005/8/layout/hList7"/>
    <dgm:cxn modelId="{B271AF6F-8946-47F5-BB04-49482AAE7354}" type="presParOf" srcId="{E87F47CC-9DFB-419A-9A93-0B72E583A0FE}" destId="{95E2E8D7-E832-40FD-B1A6-63656008AA1B}" srcOrd="10" destOrd="0" presId="urn:microsoft.com/office/officeart/2005/8/layout/hList7"/>
    <dgm:cxn modelId="{285356AF-146E-4FCB-87E9-D74913A1EC0E}" type="presParOf" srcId="{95E2E8D7-E832-40FD-B1A6-63656008AA1B}" destId="{4494EF55-DFA3-496F-A6B2-7E812A662881}" srcOrd="0" destOrd="0" presId="urn:microsoft.com/office/officeart/2005/8/layout/hList7"/>
    <dgm:cxn modelId="{1B2AA2F6-FB02-4F1E-9FE8-A5D2A7434B29}" type="presParOf" srcId="{95E2E8D7-E832-40FD-B1A6-63656008AA1B}" destId="{4310A126-CBAE-4F7C-9406-0264754B715C}" srcOrd="1" destOrd="0" presId="urn:microsoft.com/office/officeart/2005/8/layout/hList7"/>
    <dgm:cxn modelId="{C74F623A-A7E4-484B-8D38-8C7EE4EC4D1B}" type="presParOf" srcId="{95E2E8D7-E832-40FD-B1A6-63656008AA1B}" destId="{FDAC04D0-B3AE-4D05-A805-C8C48E038FD6}" srcOrd="2" destOrd="0" presId="urn:microsoft.com/office/officeart/2005/8/layout/hList7"/>
    <dgm:cxn modelId="{F705BE25-BA02-4EAA-A0AC-2200B200E1EE}" type="presParOf" srcId="{95E2E8D7-E832-40FD-B1A6-63656008AA1B}" destId="{90F11F24-FC14-4665-944F-646F9C98BA9D}" srcOrd="3" destOrd="0" presId="urn:microsoft.com/office/officeart/2005/8/layout/hList7"/>
    <dgm:cxn modelId="{F9152E70-45E4-485A-9A62-6E37DE01F8D5}" type="presParOf" srcId="{E87F47CC-9DFB-419A-9A93-0B72E583A0FE}" destId="{914EDE82-35E6-4B9E-AB39-F53B87A996D2}" srcOrd="11" destOrd="0" presId="urn:microsoft.com/office/officeart/2005/8/layout/hList7"/>
    <dgm:cxn modelId="{352431BC-05DB-414A-A713-3E1A26B60EB3}" type="presParOf" srcId="{E87F47CC-9DFB-419A-9A93-0B72E583A0FE}" destId="{722ABB7A-554A-4067-A3A1-55AD40354DA7}" srcOrd="12" destOrd="0" presId="urn:microsoft.com/office/officeart/2005/8/layout/hList7"/>
    <dgm:cxn modelId="{04EF9902-15AD-484E-AEA7-65D9C171024B}" type="presParOf" srcId="{722ABB7A-554A-4067-A3A1-55AD40354DA7}" destId="{D3C125EB-F346-434E-8EDC-9013761D543E}" srcOrd="0" destOrd="0" presId="urn:microsoft.com/office/officeart/2005/8/layout/hList7"/>
    <dgm:cxn modelId="{48A23AE3-9557-49E9-B22F-E2C2247A674C}" type="presParOf" srcId="{722ABB7A-554A-4067-A3A1-55AD40354DA7}" destId="{A039B2B3-5293-4998-B9B9-EA2268F3F610}" srcOrd="1" destOrd="0" presId="urn:microsoft.com/office/officeart/2005/8/layout/hList7"/>
    <dgm:cxn modelId="{F1148A58-6690-42FE-898C-F077FAF244D5}" type="presParOf" srcId="{722ABB7A-554A-4067-A3A1-55AD40354DA7}" destId="{1EF71936-0945-4598-9DBB-A74F41630512}" srcOrd="2" destOrd="0" presId="urn:microsoft.com/office/officeart/2005/8/layout/hList7"/>
    <dgm:cxn modelId="{02FA771E-F112-4DC4-9622-9C23813341A5}" type="presParOf" srcId="{722ABB7A-554A-4067-A3A1-55AD40354DA7}" destId="{BC8F3082-1BD7-4FE8-959A-6A92666F3F84}" srcOrd="3" destOrd="0" presId="urn:microsoft.com/office/officeart/2005/8/layout/hList7"/>
    <dgm:cxn modelId="{70D0DA89-D341-4253-877C-1C1BDAE37BDD}" type="presParOf" srcId="{E87F47CC-9DFB-419A-9A93-0B72E583A0FE}" destId="{3319DBA8-C52B-4FD7-A15D-CC8DC0F7F383}" srcOrd="13" destOrd="0" presId="urn:microsoft.com/office/officeart/2005/8/layout/hList7"/>
    <dgm:cxn modelId="{489BD8C6-C9BF-4CB3-AE24-10A339E48E0B}" type="presParOf" srcId="{E87F47CC-9DFB-419A-9A93-0B72E583A0FE}" destId="{D4BAB32B-C1D9-41E8-8557-692DD19F63F3}" srcOrd="14" destOrd="0" presId="urn:microsoft.com/office/officeart/2005/8/layout/hList7"/>
    <dgm:cxn modelId="{414555FC-ED0B-422A-9806-9EFE2DCE15D0}" type="presParOf" srcId="{D4BAB32B-C1D9-41E8-8557-692DD19F63F3}" destId="{72122F36-F39C-414A-8F67-C3CE1E4C7462}" srcOrd="0" destOrd="0" presId="urn:microsoft.com/office/officeart/2005/8/layout/hList7"/>
    <dgm:cxn modelId="{3E70C1B9-0466-4AC4-BC9E-DC89B1F0EB7C}" type="presParOf" srcId="{D4BAB32B-C1D9-41E8-8557-692DD19F63F3}" destId="{50327363-4EC5-4E8F-A9E2-DEFA80DE90EA}" srcOrd="1" destOrd="0" presId="urn:microsoft.com/office/officeart/2005/8/layout/hList7"/>
    <dgm:cxn modelId="{023BC7E0-FB74-4E92-BF47-BB20E58B6DC1}" type="presParOf" srcId="{D4BAB32B-C1D9-41E8-8557-692DD19F63F3}" destId="{E41C6797-D188-4238-AB89-5C950E0F84C6}" srcOrd="2" destOrd="0" presId="urn:microsoft.com/office/officeart/2005/8/layout/hList7"/>
    <dgm:cxn modelId="{58458936-23BF-40CC-BF18-81731C408902}" type="presParOf" srcId="{D4BAB32B-C1D9-41E8-8557-692DD19F63F3}" destId="{E1F83028-CC34-48AA-BD8A-64074DB55F9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771DE-97A4-4E75-9340-6B5167FA478C}">
      <dsp:nvSpPr>
        <dsp:cNvPr id="0" name=""/>
        <dsp:cNvSpPr/>
      </dsp:nvSpPr>
      <dsp:spPr>
        <a:xfrm>
          <a:off x="4255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Literature review</a:t>
          </a:r>
          <a:endParaRPr lang="en-MY" sz="1200" b="1" kern="1200" dirty="0"/>
        </a:p>
      </dsp:txBody>
      <dsp:txXfrm>
        <a:off x="4255" y="1603278"/>
        <a:ext cx="1279791" cy="1603278"/>
      </dsp:txXfrm>
    </dsp:sp>
    <dsp:sp modelId="{4E7BF27D-3EDF-4E0B-8D34-BB91131ADD9A}">
      <dsp:nvSpPr>
        <dsp:cNvPr id="0" name=""/>
        <dsp:cNvSpPr/>
      </dsp:nvSpPr>
      <dsp:spPr>
        <a:xfrm>
          <a:off x="42649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D43DE-9F8F-4280-894F-B7479A0BD4F9}">
      <dsp:nvSpPr>
        <dsp:cNvPr id="0" name=""/>
        <dsp:cNvSpPr/>
      </dsp:nvSpPr>
      <dsp:spPr>
        <a:xfrm>
          <a:off x="1322440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Data Collection</a:t>
          </a:r>
        </a:p>
      </dsp:txBody>
      <dsp:txXfrm>
        <a:off x="1322440" y="1603278"/>
        <a:ext cx="1279791" cy="1603278"/>
      </dsp:txXfrm>
    </dsp:sp>
    <dsp:sp modelId="{20E34B3B-7716-499A-8332-D603A4CBFDB9}">
      <dsp:nvSpPr>
        <dsp:cNvPr id="0" name=""/>
        <dsp:cNvSpPr/>
      </dsp:nvSpPr>
      <dsp:spPr>
        <a:xfrm>
          <a:off x="1366656" y="235793"/>
          <a:ext cx="1203004" cy="13347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930F6-9AF1-4CBD-89A7-2FFCE51263FF}">
      <dsp:nvSpPr>
        <dsp:cNvPr id="0" name=""/>
        <dsp:cNvSpPr/>
      </dsp:nvSpPr>
      <dsp:spPr>
        <a:xfrm>
          <a:off x="2640626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Data Preprocessing</a:t>
          </a:r>
        </a:p>
      </dsp:txBody>
      <dsp:txXfrm>
        <a:off x="2640626" y="1603278"/>
        <a:ext cx="1279791" cy="1603278"/>
      </dsp:txXfrm>
    </dsp:sp>
    <dsp:sp modelId="{3E7379D5-CD57-49BD-85CC-BD1A797164AB}">
      <dsp:nvSpPr>
        <dsp:cNvPr id="0" name=""/>
        <dsp:cNvSpPr/>
      </dsp:nvSpPr>
      <dsp:spPr>
        <a:xfrm>
          <a:off x="2679019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99BD9-57C9-49A5-B4BC-5E070ED73ACE}">
      <dsp:nvSpPr>
        <dsp:cNvPr id="0" name=""/>
        <dsp:cNvSpPr/>
      </dsp:nvSpPr>
      <dsp:spPr>
        <a:xfrm>
          <a:off x="3958811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EDA</a:t>
          </a:r>
        </a:p>
      </dsp:txBody>
      <dsp:txXfrm>
        <a:off x="3958811" y="1603278"/>
        <a:ext cx="1279791" cy="1603278"/>
      </dsp:txXfrm>
    </dsp:sp>
    <dsp:sp modelId="{CF45FA4F-D72F-44ED-B77A-8C099F8E5DF9}">
      <dsp:nvSpPr>
        <dsp:cNvPr id="0" name=""/>
        <dsp:cNvSpPr/>
      </dsp:nvSpPr>
      <dsp:spPr>
        <a:xfrm>
          <a:off x="3997205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BC2C0-25AE-4EF8-B25A-8308BDB66A6D}">
      <dsp:nvSpPr>
        <dsp:cNvPr id="0" name=""/>
        <dsp:cNvSpPr/>
      </dsp:nvSpPr>
      <dsp:spPr>
        <a:xfrm>
          <a:off x="5276996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Feature Engineering</a:t>
          </a:r>
        </a:p>
      </dsp:txBody>
      <dsp:txXfrm>
        <a:off x="5276996" y="1603278"/>
        <a:ext cx="1279791" cy="1603278"/>
      </dsp:txXfrm>
    </dsp:sp>
    <dsp:sp modelId="{D005FC0E-12ED-44C1-86AE-EF96648C3CD0}">
      <dsp:nvSpPr>
        <dsp:cNvPr id="0" name=""/>
        <dsp:cNvSpPr/>
      </dsp:nvSpPr>
      <dsp:spPr>
        <a:xfrm>
          <a:off x="5315390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4EF55-DFA3-496F-A6B2-7E812A662881}">
      <dsp:nvSpPr>
        <dsp:cNvPr id="0" name=""/>
        <dsp:cNvSpPr/>
      </dsp:nvSpPr>
      <dsp:spPr>
        <a:xfrm>
          <a:off x="6591598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Model Training</a:t>
          </a:r>
        </a:p>
      </dsp:txBody>
      <dsp:txXfrm>
        <a:off x="6591598" y="1603278"/>
        <a:ext cx="1279791" cy="1603278"/>
      </dsp:txXfrm>
    </dsp:sp>
    <dsp:sp modelId="{90F11F24-FC14-4665-944F-646F9C98BA9D}">
      <dsp:nvSpPr>
        <dsp:cNvPr id="0" name=""/>
        <dsp:cNvSpPr/>
      </dsp:nvSpPr>
      <dsp:spPr>
        <a:xfrm>
          <a:off x="6633576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25EB-F346-434E-8EDC-9013761D543E}">
      <dsp:nvSpPr>
        <dsp:cNvPr id="0" name=""/>
        <dsp:cNvSpPr/>
      </dsp:nvSpPr>
      <dsp:spPr>
        <a:xfrm>
          <a:off x="7913367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 dirty="0"/>
            <a:t>Model Evaluation</a:t>
          </a:r>
        </a:p>
      </dsp:txBody>
      <dsp:txXfrm>
        <a:off x="7913367" y="1603278"/>
        <a:ext cx="1279791" cy="1603278"/>
      </dsp:txXfrm>
    </dsp:sp>
    <dsp:sp modelId="{BC8F3082-1BD7-4FE8-959A-6A92666F3F84}">
      <dsp:nvSpPr>
        <dsp:cNvPr id="0" name=""/>
        <dsp:cNvSpPr/>
      </dsp:nvSpPr>
      <dsp:spPr>
        <a:xfrm>
          <a:off x="7951761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22F36-F39C-414A-8F67-C3CE1E4C7462}">
      <dsp:nvSpPr>
        <dsp:cNvPr id="0" name=""/>
        <dsp:cNvSpPr/>
      </dsp:nvSpPr>
      <dsp:spPr>
        <a:xfrm>
          <a:off x="9225422" y="0"/>
          <a:ext cx="1279791" cy="4008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/>
            <a:t>Results Reporting</a:t>
          </a:r>
          <a:endParaRPr lang="en-MY" sz="1200" b="1" kern="1200" dirty="0"/>
        </a:p>
      </dsp:txBody>
      <dsp:txXfrm>
        <a:off x="9225422" y="1603278"/>
        <a:ext cx="1279791" cy="1603278"/>
      </dsp:txXfrm>
    </dsp:sp>
    <dsp:sp modelId="{E1F83028-CC34-48AA-BD8A-64074DB55F95}">
      <dsp:nvSpPr>
        <dsp:cNvPr id="0" name=""/>
        <dsp:cNvSpPr/>
      </dsp:nvSpPr>
      <dsp:spPr>
        <a:xfrm>
          <a:off x="9269946" y="240491"/>
          <a:ext cx="1203004" cy="1334729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09888-E9AF-4715-9E26-ED338AC6FC30}">
      <dsp:nvSpPr>
        <dsp:cNvPr id="0" name=""/>
        <dsp:cNvSpPr/>
      </dsp:nvSpPr>
      <dsp:spPr>
        <a:xfrm>
          <a:off x="420623" y="3206557"/>
          <a:ext cx="9674352" cy="601229"/>
        </a:xfrm>
        <a:prstGeom prst="leftRight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europa.eu/data/datasets/https-kod-brno-cz-nkod-dataset-a20869c60f024dbbadf82a581617e898_0-ttl?locale=e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735BBED3-9183-6324-539D-59501D2B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697F0F3A-D7B4-7DA7-58EB-0B3C7B4FB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FAEC32D2-9400-9C2B-E713-96D51228CE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859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EDEAF284-DE54-AFF7-6C65-E59CEEF5F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364222A2-719F-2FC4-BAD5-1C2764A753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1E4240D5-97C5-0470-F206-30EC21BFBE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81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40566CB8-F986-DB08-E545-511D9A403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B80A61F3-B0F1-5AB8-DAB8-EF612F718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1B49A2F8-C334-987B-AA90-DE5AE1D6DF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9106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3B613F9-B7E7-8077-4667-7589628F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39F0F6A8-0C4A-E0B6-11BD-922D9DBA69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A5820564-B614-5F67-A06E-6797C0798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498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5A40742-21F4-6FE7-6846-052CF64B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E142D14F-0870-E557-27B3-1585B0395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C3651984-9957-65EE-CF0B-9164B1438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5469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hlinkClick r:id="rId3"/>
              </a:rPr>
              <a:t>https://data.europa.eu/data/datasets/https-kod-brno-cz-nkod-dataset-a20869c60f024dbbadf82a581617e898_0-ttl?locale=en</a:t>
            </a:r>
            <a:endParaRPr lang="en-US" sz="1200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66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551E1D6C-EC44-8D9F-0DA7-0C51B8F1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E3BC26EC-5F8E-4CFF-5D8E-43B4625BC5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A5B28B68-D7E1-49C3-3CF1-3D13EDA8E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8704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923DE66-174C-9B4F-C694-94EB31D57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B5EE9501-FCA2-3F97-7A9B-7F3708DE1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4B11A6B3-CA05-513D-A1BE-8D33BF3D2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2418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AFD16CF9-B087-7599-8A38-F4B4B6C3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6729F410-09BD-93DF-16A4-EDEC819EB3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D4E26DC6-E2C6-7CF5-4B8F-9891B08D6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128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413334BE-8542-14D0-5CF2-B436AC76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27392DFD-D73B-8ED0-76F8-92DF02B5C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A3D2B5ED-4B58-B3CA-E55A-B71B600E5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25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32DE9F9-F234-C8EB-717F-C9BDFA230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64BF69B2-24A6-7FD8-F2EE-F8FB2BB2A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7469F651-E141-1559-9034-46F924284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151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312A9D5D-FC5A-4C42-8DCE-2DAA40DF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1DF23D5F-DFDE-CFEC-9D43-93C4E46DD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7D8E2934-870B-9E97-0C77-7B991E3E2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2324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F3904AE4-B2D0-82E3-6A84-78EBB768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BF075156-1C98-4F82-BF3C-FEFA4D142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FADBDBC2-80D8-C091-FA86-19521D77D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444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556C09E-3DE4-C5B9-77C0-7E804504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952C8D9F-E577-7576-0F0D-49CBC4A82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BBF50D05-58CE-06EB-67A1-2CE76D3FD1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7522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37FC0617-8F45-2C26-38C4-A067531B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30E6BB81-A658-3DDE-10BA-2A7DB25733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56EFB07C-DA49-C13D-1DCE-EA5F9E8529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8311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357B683-F377-128A-E37B-1BA6C905F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E13254AB-996C-06E3-1BDB-CC118B347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Tree-Based Models performed best</a:t>
            </a:r>
            <a:r>
              <a:rPr lang="en-US" dirty="0"/>
              <a:t> overall.</a:t>
            </a:r>
          </a:p>
          <a:p>
            <a:r>
              <a:rPr lang="en-US" b="1" dirty="0" err="1"/>
              <a:t>XGBoost</a:t>
            </a:r>
            <a:r>
              <a:rPr lang="en-US" dirty="0"/>
              <a:t> achieved the highest </a:t>
            </a:r>
            <a:r>
              <a:rPr lang="en-US" b="1" dirty="0"/>
              <a:t>R² (Test) = 0.892</a:t>
            </a:r>
            <a:r>
              <a:rPr lang="en-US" dirty="0"/>
              <a:t>, with MAE = 14.66 and RMSE = 34.97.</a:t>
            </a:r>
          </a:p>
          <a:p>
            <a:r>
              <a:rPr lang="en-US" dirty="0"/>
              <a:t>Random Forest also had strong performance (R² = 0.86), but slightly worse generalization compared to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r>
              <a:rPr lang="en-US" b="1" dirty="0"/>
              <a:t>Instance-Based Model (KNN)</a:t>
            </a:r>
            <a:r>
              <a:rPr lang="en-US" dirty="0"/>
              <a:t> performed competitively (R² = 0.874) despite using only 4 features.</a:t>
            </a:r>
          </a:p>
          <a:p>
            <a:r>
              <a:rPr lang="en-US" b="1" dirty="0"/>
              <a:t>Linear Regression</a:t>
            </a:r>
            <a:r>
              <a:rPr lang="en-US" dirty="0"/>
              <a:t> showed significantly lower predictive accuracy (R² = 0.26), indicating the relationship between predictors and the target is </a:t>
            </a:r>
            <a:r>
              <a:rPr lang="en-US" b="1" dirty="0"/>
              <a:t>non-linear</a:t>
            </a:r>
            <a:r>
              <a:rPr lang="en-US" dirty="0"/>
              <a:t>.</a:t>
            </a:r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0EAFA5EC-9F16-B39E-211D-73D206992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858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AA0FA373-BE34-51AF-D593-753B941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2EF4F522-EC21-49E0-EFFC-3E9844476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95285FFB-AC17-2EE7-9D91-EAF234B35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4810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320D7DD0-8E4B-4377-5564-C24BC28D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CEB70963-4423-F76E-9199-E169ADA7F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2ACC39D9-2DD0-B4F7-8011-582F521643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2958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F2F6AA34-2425-D179-D088-BC9FBAF9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55F82095-AC16-2CFC-DF6E-DDD59F541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D15CB3FD-91FF-67B0-4F23-663FF9670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3464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BDF45001-67C6-E335-47A3-EFBA3A504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A61C6742-CCC1-F821-4C67-8F25E808E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6120E757-11BF-D3A1-89BF-214E52B0FB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48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EA48CFF-5CA4-32A3-CF4D-DAF63992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3DD6CC25-F4CC-16F2-F878-0D658D3AD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BE35E07E-7DBF-4BED-077D-FAA503118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77117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9039282-7421-4E2C-14E7-0AB69347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3F21F5A5-C90F-57DD-EE0D-895AF3D1E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658F2BC4-ADB3-1550-CF44-8DDD9B124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2493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122FC61-41FB-E76F-DFDB-D19B906C7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0491BF77-6808-296E-FB49-3E59A0993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9083278F-91C0-FB88-34F3-1ACF753336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4117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58CD305-C907-255A-DBD6-54B6C4EB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57DD4C5C-E767-36BD-ADFA-2A0531465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5D3FCC89-A540-0B7F-B8DC-2C47141539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0731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38EB39E-475F-24C0-86B9-03926E68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8B1451A7-294F-F7B1-934D-EFBBFA505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7494B011-EC75-AD3F-A5BA-E25D1EA63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8892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60F4AF2-96D1-4B81-0C69-90776AB4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9FA969EA-C432-8AEE-D22C-7E09F9EF0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EA975D1C-A359-35E1-3A20-044F0AD53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6159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C5F7FF4-5AE5-4408-6442-118B53EB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D2E935BE-A53B-AF58-D643-D1DCBCEF25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458F3E53-D682-AA99-DE22-C0A830EF7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4212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645C1ACF-F56F-BBC0-4B5C-259ECB07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B610DD60-37A1-B955-7F28-903A4C942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CB8DCAFE-D314-A86D-D094-5AC6779A80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877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BFE4DBB-06E4-FFB6-7103-C3EA6A75A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>
            <a:extLst>
              <a:ext uri="{FF2B5EF4-FFF2-40B4-BE49-F238E27FC236}">
                <a16:creationId xmlns:a16="http://schemas.microsoft.com/office/drawing/2014/main" id="{B8B09AC9-3ED4-F02B-F100-C0C5431CF4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4" name="Google Shape;174;p10:notes">
            <a:extLst>
              <a:ext uri="{FF2B5EF4-FFF2-40B4-BE49-F238E27FC236}">
                <a16:creationId xmlns:a16="http://schemas.microsoft.com/office/drawing/2014/main" id="{3E3FFAC7-DEE3-8AE6-8DC0-96B900B17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2684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6E8045D3-197E-5AC4-B9F5-1F2DA993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>
            <a:extLst>
              <a:ext uri="{FF2B5EF4-FFF2-40B4-BE49-F238E27FC236}">
                <a16:creationId xmlns:a16="http://schemas.microsoft.com/office/drawing/2014/main" id="{9F8CD8D3-3C94-EC46-5FDC-3019FD11E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4:notes">
            <a:extLst>
              <a:ext uri="{FF2B5EF4-FFF2-40B4-BE49-F238E27FC236}">
                <a16:creationId xmlns:a16="http://schemas.microsoft.com/office/drawing/2014/main" id="{117F2954-A555-32EF-D912-AB123BA26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488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DA59D94F-65AC-0866-FB99-F02A25C4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54D95EF2-6F50-466F-5E2C-13CFFAC3C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440E50C9-4A90-522B-528A-BE117F18D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444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071D19BE-ABD4-7CFE-8E04-53D0A6E7E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>
            <a:extLst>
              <a:ext uri="{FF2B5EF4-FFF2-40B4-BE49-F238E27FC236}">
                <a16:creationId xmlns:a16="http://schemas.microsoft.com/office/drawing/2014/main" id="{41D906F7-8C93-76D6-A345-4A70C4D8A2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4:notes">
            <a:extLst>
              <a:ext uri="{FF2B5EF4-FFF2-40B4-BE49-F238E27FC236}">
                <a16:creationId xmlns:a16="http://schemas.microsoft.com/office/drawing/2014/main" id="{1DC971B9-7BC2-C38C-CAEC-9DF312BE5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020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161151DC-B241-2D0A-46B5-CE952BD6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>
            <a:extLst>
              <a:ext uri="{FF2B5EF4-FFF2-40B4-BE49-F238E27FC236}">
                <a16:creationId xmlns:a16="http://schemas.microsoft.com/office/drawing/2014/main" id="{3C032E1F-1913-32CB-A51B-48DCDFFAB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5:notes">
            <a:extLst>
              <a:ext uri="{FF2B5EF4-FFF2-40B4-BE49-F238E27FC236}">
                <a16:creationId xmlns:a16="http://schemas.microsoft.com/office/drawing/2014/main" id="{959308A7-FDE4-EA51-CDF8-3D795E9B9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0517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A3D8E47-3194-1C3B-23B7-5EC93D68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DB0B89ED-A70D-F44B-FB17-4F4A5B0DB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5:notes">
            <a:extLst>
              <a:ext uri="{FF2B5EF4-FFF2-40B4-BE49-F238E27FC236}">
                <a16:creationId xmlns:a16="http://schemas.microsoft.com/office/drawing/2014/main" id="{5E3C3689-BEB5-DF4E-1CF7-DE442B1E2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81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5B5B319E-1B2F-7A4B-3317-0F619B3A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A5E87A37-2112-4FA2-C168-41DD70CEC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ADDA14A8-0225-C134-1B4E-D6792CDEC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592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29695331-140E-3902-EF62-A5EDD693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>
            <a:extLst>
              <a:ext uri="{FF2B5EF4-FFF2-40B4-BE49-F238E27FC236}">
                <a16:creationId xmlns:a16="http://schemas.microsoft.com/office/drawing/2014/main" id="{C71C0736-FA61-D56B-E64A-E7D8729F5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9:notes">
            <a:extLst>
              <a:ext uri="{FF2B5EF4-FFF2-40B4-BE49-F238E27FC236}">
                <a16:creationId xmlns:a16="http://schemas.microsoft.com/office/drawing/2014/main" id="{5B4DAAAE-259E-D84F-1B9A-3204E16A9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910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1">
  <p:cSld name="Opening Slid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838200" y="1152014"/>
            <a:ext cx="10370368" cy="164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838200" y="2994212"/>
            <a:ext cx="1037036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8" name="Google Shape;18;p25"/>
          <p:cNvGrpSpPr/>
          <p:nvPr/>
        </p:nvGrpSpPr>
        <p:grpSpPr>
          <a:xfrm>
            <a:off x="0" y="5445224"/>
            <a:ext cx="9282804" cy="1274658"/>
            <a:chOff x="0" y="5445224"/>
            <a:chExt cx="9282804" cy="1274658"/>
          </a:xfrm>
        </p:grpSpPr>
        <p:grpSp>
          <p:nvGrpSpPr>
            <p:cNvPr id="19" name="Google Shape;19;p25"/>
            <p:cNvGrpSpPr/>
            <p:nvPr/>
          </p:nvGrpSpPr>
          <p:grpSpPr>
            <a:xfrm>
              <a:off x="0" y="5445224"/>
              <a:ext cx="9272459" cy="1274658"/>
              <a:chOff x="0" y="576832"/>
              <a:chExt cx="9051235" cy="1274658"/>
            </a:xfrm>
          </p:grpSpPr>
          <p:sp>
            <p:nvSpPr>
              <p:cNvPr id="20" name="Google Shape;20;p25"/>
              <p:cNvSpPr/>
              <p:nvPr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5"/>
              <p:cNvSpPr txBox="1"/>
              <p:nvPr/>
            </p:nvSpPr>
            <p:spPr>
              <a:xfrm>
                <a:off x="803225" y="1512936"/>
                <a:ext cx="16730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www.um.edu.my</a:t>
                </a:r>
                <a:endParaRPr/>
              </a:p>
            </p:txBody>
          </p:sp>
        </p:grpSp>
        <p:sp>
          <p:nvSpPr>
            <p:cNvPr id="22" name="Google Shape;22;p25"/>
            <p:cNvSpPr/>
            <p:nvPr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" name="Google Shape;24;p25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1269" y="4877897"/>
            <a:ext cx="3180186" cy="204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5" descr="A black background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5751" b="35975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Content Slide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838200" y="9329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838200" y="2634776"/>
            <a:ext cx="10515600" cy="3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/>
            </a:lvl1pPr>
            <a:lvl2pPr marL="914400" marR="0" lvl="1" indent="-3683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" name="Google Shape;32;p26"/>
          <p:cNvGrpSpPr/>
          <p:nvPr/>
        </p:nvGrpSpPr>
        <p:grpSpPr>
          <a:xfrm>
            <a:off x="0" y="413742"/>
            <a:ext cx="9796526" cy="134938"/>
            <a:chOff x="0" y="413742"/>
            <a:chExt cx="9796526" cy="134938"/>
          </a:xfrm>
        </p:grpSpPr>
        <p:grpSp>
          <p:nvGrpSpPr>
            <p:cNvPr id="33" name="Google Shape;33;p26"/>
            <p:cNvGrpSpPr/>
            <p:nvPr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34" name="Google Shape;34;p26"/>
              <p:cNvSpPr/>
              <p:nvPr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6"/>
              <p:cNvSpPr/>
              <p:nvPr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6"/>
            <p:cNvSpPr/>
            <p:nvPr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" name="Google Shape;37;p26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71720" y="-329425"/>
            <a:ext cx="2520280" cy="162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0400" y="29445"/>
            <a:ext cx="5764542" cy="41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2">
  <p:cSld name="Opening Slide 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9272459" y="5445224"/>
            <a:ext cx="2919541" cy="911126"/>
          </a:xfrm>
          <a:prstGeom prst="rect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838200" y="1152014"/>
            <a:ext cx="10370368" cy="164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838200" y="2994212"/>
            <a:ext cx="1037036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 txBox="1"/>
          <p:nvPr/>
        </p:nvSpPr>
        <p:spPr>
          <a:xfrm>
            <a:off x="838200" y="5850057"/>
            <a:ext cx="17139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www.um.edu.my</a:t>
            </a:r>
            <a:endParaRPr/>
          </a:p>
        </p:txBody>
      </p:sp>
      <p:grpSp>
        <p:nvGrpSpPr>
          <p:cNvPr id="44" name="Google Shape;44;p27"/>
          <p:cNvGrpSpPr/>
          <p:nvPr/>
        </p:nvGrpSpPr>
        <p:grpSpPr>
          <a:xfrm>
            <a:off x="0" y="5445224"/>
            <a:ext cx="9282804" cy="1296144"/>
            <a:chOff x="0" y="5445224"/>
            <a:chExt cx="9282804" cy="1296144"/>
          </a:xfrm>
        </p:grpSpPr>
        <p:grpSp>
          <p:nvGrpSpPr>
            <p:cNvPr id="45" name="Google Shape;45;p27"/>
            <p:cNvGrpSpPr/>
            <p:nvPr/>
          </p:nvGrpSpPr>
          <p:grpSpPr>
            <a:xfrm>
              <a:off x="0" y="5445224"/>
              <a:ext cx="9272459" cy="1296144"/>
              <a:chOff x="0" y="576832"/>
              <a:chExt cx="9051235" cy="1296144"/>
            </a:xfrm>
          </p:grpSpPr>
          <p:sp>
            <p:nvSpPr>
              <p:cNvPr id="46" name="Google Shape;46;p27"/>
              <p:cNvSpPr/>
              <p:nvPr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7"/>
              <p:cNvSpPr txBox="1"/>
              <p:nvPr/>
            </p:nvSpPr>
            <p:spPr>
              <a:xfrm>
                <a:off x="818202" y="1534422"/>
                <a:ext cx="16730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www.um.edu.my</a:t>
                </a:r>
                <a:endParaRPr/>
              </a:p>
            </p:txBody>
          </p:sp>
        </p:grpSp>
        <p:sp>
          <p:nvSpPr>
            <p:cNvPr id="48" name="Google Shape;48;p27"/>
            <p:cNvSpPr/>
            <p:nvPr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" name="Google Shape;50;p27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1269" y="4877897"/>
            <a:ext cx="3180186" cy="204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7" descr="A black background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5751" b="35975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3">
  <p:cSld name="Opening Slide 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/>
          <p:nvPr/>
        </p:nvSpPr>
        <p:spPr>
          <a:xfrm>
            <a:off x="9272459" y="5445224"/>
            <a:ext cx="2919541" cy="911126"/>
          </a:xfrm>
          <a:prstGeom prst="rect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8"/>
          <p:cNvSpPr txBox="1">
            <a:spLocks noGrp="1"/>
          </p:cNvSpPr>
          <p:nvPr>
            <p:ph type="ctrTitle"/>
          </p:nvPr>
        </p:nvSpPr>
        <p:spPr>
          <a:xfrm>
            <a:off x="838200" y="1152014"/>
            <a:ext cx="10370368" cy="164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ubTitle" idx="1"/>
          </p:nvPr>
        </p:nvSpPr>
        <p:spPr>
          <a:xfrm>
            <a:off x="838200" y="2994212"/>
            <a:ext cx="1037036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28"/>
          <p:cNvSpPr txBox="1"/>
          <p:nvPr/>
        </p:nvSpPr>
        <p:spPr>
          <a:xfrm>
            <a:off x="838200" y="5850057"/>
            <a:ext cx="17139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www.um.edu.my</a:t>
            </a:r>
            <a:endParaRPr/>
          </a:p>
        </p:txBody>
      </p:sp>
      <p:grpSp>
        <p:nvGrpSpPr>
          <p:cNvPr id="57" name="Google Shape;57;p28"/>
          <p:cNvGrpSpPr/>
          <p:nvPr/>
        </p:nvGrpSpPr>
        <p:grpSpPr>
          <a:xfrm>
            <a:off x="0" y="5445224"/>
            <a:ext cx="9282804" cy="1296144"/>
            <a:chOff x="0" y="5445224"/>
            <a:chExt cx="9282804" cy="1296144"/>
          </a:xfrm>
        </p:grpSpPr>
        <p:grpSp>
          <p:nvGrpSpPr>
            <p:cNvPr id="58" name="Google Shape;58;p28"/>
            <p:cNvGrpSpPr/>
            <p:nvPr/>
          </p:nvGrpSpPr>
          <p:grpSpPr>
            <a:xfrm>
              <a:off x="0" y="5445224"/>
              <a:ext cx="9272459" cy="1296144"/>
              <a:chOff x="0" y="576832"/>
              <a:chExt cx="9051235" cy="1296144"/>
            </a:xfrm>
          </p:grpSpPr>
          <p:sp>
            <p:nvSpPr>
              <p:cNvPr id="59" name="Google Shape;59;p28"/>
              <p:cNvSpPr/>
              <p:nvPr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8"/>
              <p:cNvSpPr txBox="1"/>
              <p:nvPr/>
            </p:nvSpPr>
            <p:spPr>
              <a:xfrm>
                <a:off x="818202" y="1534422"/>
                <a:ext cx="16730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Garamond"/>
                    <a:ea typeface="Garamond"/>
                    <a:cs typeface="Garamond"/>
                    <a:sym typeface="Garamond"/>
                  </a:rPr>
                  <a:t>www.um.edu.my</a:t>
                </a:r>
                <a:endParaRPr/>
              </a:p>
            </p:txBody>
          </p:sp>
        </p:grpSp>
        <p:sp>
          <p:nvSpPr>
            <p:cNvPr id="61" name="Google Shape;61;p28"/>
            <p:cNvSpPr/>
            <p:nvPr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" name="Google Shape;63;p28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1269" y="4877897"/>
            <a:ext cx="3180186" cy="2045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8" descr="A black background with whit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5751" b="35975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Content Slide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1"/>
          </p:nvPr>
        </p:nvSpPr>
        <p:spPr>
          <a:xfrm>
            <a:off x="838200" y="2066925"/>
            <a:ext cx="10515600" cy="3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/>
            </a:lvl1pPr>
            <a:lvl2pPr marL="914400" marR="0" lvl="1" indent="-3683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>
            <a:off x="5832866" y="582322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>
            <a:off x="2484928" y="5823221"/>
            <a:ext cx="3265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8760295" y="5828800"/>
            <a:ext cx="1033061" cy="31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" name="Google Shape;71;p29"/>
          <p:cNvGrpSpPr/>
          <p:nvPr/>
        </p:nvGrpSpPr>
        <p:grpSpPr>
          <a:xfrm>
            <a:off x="-3170" y="6246390"/>
            <a:ext cx="9796526" cy="134938"/>
            <a:chOff x="0" y="413742"/>
            <a:chExt cx="9796526" cy="134938"/>
          </a:xfrm>
        </p:grpSpPr>
        <p:grpSp>
          <p:nvGrpSpPr>
            <p:cNvPr id="72" name="Google Shape;72;p29"/>
            <p:cNvGrpSpPr/>
            <p:nvPr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73" name="Google Shape;73;p29"/>
              <p:cNvSpPr/>
              <p:nvPr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9"/>
              <p:cNvSpPr/>
              <p:nvPr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" name="Google Shape;75;p29"/>
            <p:cNvSpPr/>
            <p:nvPr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" name="Google Shape;76;p29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2888" y="5563724"/>
            <a:ext cx="2520280" cy="162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5645" y="6406510"/>
            <a:ext cx="5764542" cy="41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30"/>
          <p:cNvGrpSpPr/>
          <p:nvPr/>
        </p:nvGrpSpPr>
        <p:grpSpPr>
          <a:xfrm>
            <a:off x="0" y="5445224"/>
            <a:ext cx="9282804" cy="911126"/>
            <a:chOff x="0" y="5445224"/>
            <a:chExt cx="9282804" cy="911126"/>
          </a:xfrm>
        </p:grpSpPr>
        <p:sp>
          <p:nvSpPr>
            <p:cNvPr id="80" name="Google Shape;80;p30"/>
            <p:cNvSpPr/>
            <p:nvPr/>
          </p:nvSpPr>
          <p:spPr>
            <a:xfrm>
              <a:off x="0" y="5445224"/>
              <a:ext cx="9272459" cy="9111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0"/>
            <p:cNvSpPr/>
            <p:nvPr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0"/>
            <p:cNvSpPr/>
            <p:nvPr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838200" y="1844824"/>
            <a:ext cx="104448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30" descr="Text, 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39680" y="4812221"/>
            <a:ext cx="3384376" cy="217713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0"/>
          <p:cNvSpPr txBox="1"/>
          <p:nvPr/>
        </p:nvSpPr>
        <p:spPr>
          <a:xfrm>
            <a:off x="6719255" y="6459072"/>
            <a:ext cx="1176536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uniofmalaya</a:t>
            </a:r>
            <a:endParaRPr sz="12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6" name="Google Shape;86;p30" descr="Social media icons PNG and Vector | Media icon, Social media logos, Social  media icons"/>
          <p:cNvPicPr preferRelativeResize="0"/>
          <p:nvPr/>
        </p:nvPicPr>
        <p:blipFill rotWithShape="1">
          <a:blip r:embed="rId3">
            <a:alphaModFix/>
          </a:blip>
          <a:srcRect l="4590" t="5073" r="63515" b="65396"/>
          <a:stretch/>
        </p:blipFill>
        <p:spPr>
          <a:xfrm>
            <a:off x="2639616" y="6421080"/>
            <a:ext cx="414347" cy="38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0" descr="Social media icons PNG and Vector | Media icon, Social media logos, Social  media icons"/>
          <p:cNvPicPr preferRelativeResize="0"/>
          <p:nvPr/>
        </p:nvPicPr>
        <p:blipFill rotWithShape="1">
          <a:blip r:embed="rId4">
            <a:alphaModFix/>
          </a:blip>
          <a:srcRect l="64844" t="34046" r="5255" b="32167"/>
          <a:stretch/>
        </p:blipFill>
        <p:spPr>
          <a:xfrm>
            <a:off x="4994419" y="6393410"/>
            <a:ext cx="388437" cy="43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0" descr="Social media icons PNG and Vector | Media icon, Social media logos, Social  media icons"/>
          <p:cNvPicPr preferRelativeResize="0"/>
          <p:nvPr/>
        </p:nvPicPr>
        <p:blipFill rotWithShape="1">
          <a:blip r:embed="rId4">
            <a:alphaModFix/>
          </a:blip>
          <a:srcRect l="6861" t="31974" r="63238" b="34240"/>
          <a:stretch/>
        </p:blipFill>
        <p:spPr>
          <a:xfrm>
            <a:off x="6384032" y="6372758"/>
            <a:ext cx="388437" cy="43894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0"/>
          <p:cNvSpPr txBox="1"/>
          <p:nvPr/>
        </p:nvSpPr>
        <p:spPr>
          <a:xfrm>
            <a:off x="5328550" y="6453336"/>
            <a:ext cx="1005163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unimalaya</a:t>
            </a:r>
            <a:endParaRPr sz="12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0" name="Google Shape;90;p30"/>
          <p:cNvSpPr txBox="1"/>
          <p:nvPr/>
        </p:nvSpPr>
        <p:spPr>
          <a:xfrm>
            <a:off x="2986327" y="6488390"/>
            <a:ext cx="1711403" cy="16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universityofmalaya</a:t>
            </a:r>
            <a:endParaRPr sz="12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1" name="Google Shape;91;p30" descr="Website Icon, Transparent Website.PNG Images &amp; Vector - FreeIcons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838200" y="6421080"/>
            <a:ext cx="342301" cy="3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0"/>
          <p:cNvSpPr txBox="1"/>
          <p:nvPr/>
        </p:nvSpPr>
        <p:spPr>
          <a:xfrm>
            <a:off x="1153037" y="6473211"/>
            <a:ext cx="1496967" cy="19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www.um.edu.my</a:t>
            </a:r>
            <a:endParaRPr sz="12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3" name="Google Shape;9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6228" y="6444051"/>
            <a:ext cx="342000" cy="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0" descr="A black background with white 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t="35751" b="35975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838200" y="1472392"/>
            <a:ext cx="10370368" cy="164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Calibri"/>
              <a:buNone/>
            </a:pPr>
            <a:r>
              <a:rPr lang="en-US" sz="4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Leveraging Crowdsourced Data for Traffic Congestion Prediction and Management</a:t>
            </a:r>
            <a:endParaRPr sz="4800" b="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838200" y="161788"/>
            <a:ext cx="10370368" cy="12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None/>
            </a:pPr>
            <a:r>
              <a:rPr lang="en-US" sz="40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WQD7025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None/>
            </a:pPr>
            <a:r>
              <a:rPr lang="en-US" sz="40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 Science Research Project (P2)</a:t>
            </a:r>
            <a:endParaRPr sz="4000" dirty="0"/>
          </a:p>
        </p:txBody>
      </p:sp>
      <p:sp>
        <p:nvSpPr>
          <p:cNvPr id="101" name="Google Shape;101;p1"/>
          <p:cNvSpPr txBox="1"/>
          <p:nvPr/>
        </p:nvSpPr>
        <p:spPr>
          <a:xfrm>
            <a:off x="910816" y="3227825"/>
            <a:ext cx="10370368" cy="202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altLang="zh-CN" sz="40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Tan Jian Lin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17207012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Supervisor : Assoc. Prof. Dr. Ang Tan Fong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17E362BC-DBE3-EE9A-61A3-5C241C24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35B0434A-0A65-F372-86F1-CBB7B1F137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3C54CF-7E69-3F18-A678-97B2A754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51704"/>
              </p:ext>
            </p:extLst>
          </p:nvPr>
        </p:nvGraphicFramePr>
        <p:xfrm>
          <a:off x="838200" y="2180985"/>
          <a:ext cx="10439400" cy="4159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341">
                  <a:extLst>
                    <a:ext uri="{9D8B030D-6E8A-4147-A177-3AD203B41FA5}">
                      <a16:colId xmlns:a16="http://schemas.microsoft.com/office/drawing/2014/main" val="2555527916"/>
                    </a:ext>
                  </a:extLst>
                </a:gridCol>
                <a:gridCol w="1279559">
                  <a:extLst>
                    <a:ext uri="{9D8B030D-6E8A-4147-A177-3AD203B41FA5}">
                      <a16:colId xmlns:a16="http://schemas.microsoft.com/office/drawing/2014/main" val="328890498"/>
                    </a:ext>
                  </a:extLst>
                </a:gridCol>
                <a:gridCol w="1924906">
                  <a:extLst>
                    <a:ext uri="{9D8B030D-6E8A-4147-A177-3AD203B41FA5}">
                      <a16:colId xmlns:a16="http://schemas.microsoft.com/office/drawing/2014/main" val="1791957807"/>
                    </a:ext>
                  </a:extLst>
                </a:gridCol>
                <a:gridCol w="1633911">
                  <a:extLst>
                    <a:ext uri="{9D8B030D-6E8A-4147-A177-3AD203B41FA5}">
                      <a16:colId xmlns:a16="http://schemas.microsoft.com/office/drawing/2014/main" val="2431457950"/>
                    </a:ext>
                  </a:extLst>
                </a:gridCol>
                <a:gridCol w="1252861">
                  <a:extLst>
                    <a:ext uri="{9D8B030D-6E8A-4147-A177-3AD203B41FA5}">
                      <a16:colId xmlns:a16="http://schemas.microsoft.com/office/drawing/2014/main" val="340099637"/>
                    </a:ext>
                  </a:extLst>
                </a:gridCol>
                <a:gridCol w="1307511">
                  <a:extLst>
                    <a:ext uri="{9D8B030D-6E8A-4147-A177-3AD203B41FA5}">
                      <a16:colId xmlns:a16="http://schemas.microsoft.com/office/drawing/2014/main" val="4270282691"/>
                    </a:ext>
                  </a:extLst>
                </a:gridCol>
                <a:gridCol w="1263626">
                  <a:extLst>
                    <a:ext uri="{9D8B030D-6E8A-4147-A177-3AD203B41FA5}">
                      <a16:colId xmlns:a16="http://schemas.microsoft.com/office/drawing/2014/main" val="1185944821"/>
                    </a:ext>
                  </a:extLst>
                </a:gridCol>
                <a:gridCol w="1306685">
                  <a:extLst>
                    <a:ext uri="{9D8B030D-6E8A-4147-A177-3AD203B41FA5}">
                      <a16:colId xmlns:a16="http://schemas.microsoft.com/office/drawing/2014/main" val="366457669"/>
                    </a:ext>
                  </a:extLst>
                </a:gridCol>
              </a:tblGrid>
              <a:tr h="289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&amp; Year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Results 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Limitations</a:t>
                      </a:r>
                    </a:p>
                  </a:txBody>
                  <a:tcPr marL="52577" marR="52577" marT="0" marB="0" anchor="ctr"/>
                </a:tc>
                <a:extLst>
                  <a:ext uri="{0D108BD9-81ED-4DB2-BD59-A6C34878D82A}">
                    <a16:rowId xmlns:a16="http://schemas.microsoft.com/office/drawing/2014/main" val="329981153"/>
                  </a:ext>
                </a:extLst>
              </a:tr>
              <a:tr h="1806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Hu, S., Wang, K., Li, L., Zhao, Y., He, Z., &amp; Zhang, Y. (2024)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Multi-crowdsourced data fusion for modeling link-level traffic resilience to adverse weather events.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assess the accuracy and resilience of traffic flow estimates from Waze's user-reported and passive data (PCLD and ACUR), especially during extreme weather events.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INRIX PCLD, Waze ACUR, POI visit data from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SafeGraph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(for travel demand)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(Size not specified)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Generalized Additive Models (GAM)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zh-CN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achieves MAPE ranging from 20.89 % to 29.62 % under difference scenario.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study only identifies correlations, it does not prove that weather events directly cause traffic changes.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1293548826"/>
                  </a:ext>
                </a:extLst>
              </a:tr>
              <a:tr h="2063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Tay, L., Lim, J. M. Y., Liang, S. N., Keong, C. K., &amp; Tay, Y. H. (2023)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Urban traffic volume estimation using intelligent transportation system crowdsourced data. 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estimate urban traffic volume across an entire traffic network (Kuala Lumpur) using only partial sensor data (~10%) combined with crowdsourced traffic flow data, with minimal cost and high accuracy.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Sensor data from DBKL,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Crowdsourced data from HERE Technologies, Map data from OpenStreetMap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(50,000 rows)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Tree, Proposed Spatial Random Forest (PSRF), RF with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Neural Network and K-nearest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Neighbour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PSRF achieved R² of 0.990, MAPE of 1.73% after fine tuned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Relies on HERE API, which may limit replicability in other regions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667710273"/>
                  </a:ext>
                </a:extLst>
              </a:tr>
            </a:tbl>
          </a:graphicData>
        </a:graphic>
      </p:graphicFrame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870ED464-6581-087D-1C02-E604C5D068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 (Cont’d)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18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E6A3D0F4-BB1B-8865-D12E-9A85376F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1C47B370-B427-C166-1F78-3815D78D4F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8DFF6E-2653-48BB-F63B-0218A269B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1540"/>
              </p:ext>
            </p:extLst>
          </p:nvPr>
        </p:nvGraphicFramePr>
        <p:xfrm>
          <a:off x="838200" y="2180985"/>
          <a:ext cx="10439400" cy="45046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341">
                  <a:extLst>
                    <a:ext uri="{9D8B030D-6E8A-4147-A177-3AD203B41FA5}">
                      <a16:colId xmlns:a16="http://schemas.microsoft.com/office/drawing/2014/main" val="2555527916"/>
                    </a:ext>
                  </a:extLst>
                </a:gridCol>
                <a:gridCol w="1279559">
                  <a:extLst>
                    <a:ext uri="{9D8B030D-6E8A-4147-A177-3AD203B41FA5}">
                      <a16:colId xmlns:a16="http://schemas.microsoft.com/office/drawing/2014/main" val="328890498"/>
                    </a:ext>
                  </a:extLst>
                </a:gridCol>
                <a:gridCol w="1924906">
                  <a:extLst>
                    <a:ext uri="{9D8B030D-6E8A-4147-A177-3AD203B41FA5}">
                      <a16:colId xmlns:a16="http://schemas.microsoft.com/office/drawing/2014/main" val="1791957807"/>
                    </a:ext>
                  </a:extLst>
                </a:gridCol>
                <a:gridCol w="1633911">
                  <a:extLst>
                    <a:ext uri="{9D8B030D-6E8A-4147-A177-3AD203B41FA5}">
                      <a16:colId xmlns:a16="http://schemas.microsoft.com/office/drawing/2014/main" val="2431457950"/>
                    </a:ext>
                  </a:extLst>
                </a:gridCol>
                <a:gridCol w="1252861">
                  <a:extLst>
                    <a:ext uri="{9D8B030D-6E8A-4147-A177-3AD203B41FA5}">
                      <a16:colId xmlns:a16="http://schemas.microsoft.com/office/drawing/2014/main" val="340099637"/>
                    </a:ext>
                  </a:extLst>
                </a:gridCol>
                <a:gridCol w="1307511">
                  <a:extLst>
                    <a:ext uri="{9D8B030D-6E8A-4147-A177-3AD203B41FA5}">
                      <a16:colId xmlns:a16="http://schemas.microsoft.com/office/drawing/2014/main" val="4270282691"/>
                    </a:ext>
                  </a:extLst>
                </a:gridCol>
                <a:gridCol w="1263626">
                  <a:extLst>
                    <a:ext uri="{9D8B030D-6E8A-4147-A177-3AD203B41FA5}">
                      <a16:colId xmlns:a16="http://schemas.microsoft.com/office/drawing/2014/main" val="1185944821"/>
                    </a:ext>
                  </a:extLst>
                </a:gridCol>
                <a:gridCol w="1306685">
                  <a:extLst>
                    <a:ext uri="{9D8B030D-6E8A-4147-A177-3AD203B41FA5}">
                      <a16:colId xmlns:a16="http://schemas.microsoft.com/office/drawing/2014/main" val="366457669"/>
                    </a:ext>
                  </a:extLst>
                </a:gridCol>
              </a:tblGrid>
              <a:tr h="289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&amp; Year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Results 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Limitations</a:t>
                      </a:r>
                    </a:p>
                  </a:txBody>
                  <a:tcPr marL="52577" marR="52577" marT="0" marB="0" anchor="ctr"/>
                </a:tc>
                <a:extLst>
                  <a:ext uri="{0D108BD9-81ED-4DB2-BD59-A6C34878D82A}">
                    <a16:rowId xmlns:a16="http://schemas.microsoft.com/office/drawing/2014/main" val="329981153"/>
                  </a:ext>
                </a:extLst>
              </a:tr>
              <a:tr h="1806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E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Osei</a:t>
                      </a:r>
                      <a:r>
                        <a:rPr lang="es-E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K. K., Adams, C. A., </a:t>
                      </a:r>
                      <a:r>
                        <a:rPr lang="es-E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Sivanandan</a:t>
                      </a:r>
                      <a:r>
                        <a:rPr lang="es-E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R., &amp; </a:t>
                      </a:r>
                      <a:r>
                        <a:rPr lang="es-E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Ackaah</a:t>
                      </a:r>
                      <a:r>
                        <a:rPr lang="es-E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W. (2022)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Modelling of segment level travel time on urban roadway arterials using floating vehicle and GPS probe data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model travel times on urban roads using floating vehicle and GPS data.</a:t>
                      </a:r>
                      <a:endParaRPr lang="en-MY" sz="12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Collected from vehicles equipped with GPS devices and the "My Tracks" Android application.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(appx thousands rows)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Multiple </a:t>
                      </a:r>
                      <a:r>
                        <a:rPr lang="fr-FR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</a:t>
                      </a: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fr-FR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Regression</a:t>
                      </a: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with stepwise backward selection based on Akaike Information Criterion (AIC).</a:t>
                      </a: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1 (5 variables)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Tx/>
                        <a:buChar char="-"/>
                      </a:pPr>
                      <a:r>
                        <a:rPr lang="fr-FR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2 (2 variables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2 has better performance with RMSE: 0.47 seconds, MAE: 0.37 seconds, and MAPE: 7.2%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Relies on manual data collection (moving observer method), limiting scalability.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1293548826"/>
                  </a:ext>
                </a:extLst>
              </a:tr>
              <a:tr h="2063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Qaddoura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R., Younes, M. B., &amp;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Boukerche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A. (2024).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Towards optimal tuned machine learning techniques based vehicular traffic prediction for real roads scenarios. 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 traffic prediction using optimized machine learning models across different global road scenarios.</a:t>
                      </a:r>
                      <a:endParaRPr lang="en-MY" sz="12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data simulated using SUMO (Simulation of Urban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MObility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 for real road scenarios in four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(appx thousands rows)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 Regression, Decision Tree, KNN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KNN achieved a 33% improvement in R² and 35% reduction in RMSE for 1-minute speed prediction.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is simulated, not collected from real sensors or navigation apps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667710273"/>
                  </a:ext>
                </a:extLst>
              </a:tr>
            </a:tbl>
          </a:graphicData>
        </a:graphic>
      </p:graphicFrame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9D81A80C-6599-1D13-3FA9-8983AB66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 (Cont’d)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12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4596E0A0-AEF4-8893-18A1-58C421C6A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13599811-57CA-04EE-28AA-1C64FA7A0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639EF9-7DF2-04EA-CE53-542525AD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0210"/>
              </p:ext>
            </p:extLst>
          </p:nvPr>
        </p:nvGraphicFramePr>
        <p:xfrm>
          <a:off x="838200" y="2180985"/>
          <a:ext cx="10439400" cy="4159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341">
                  <a:extLst>
                    <a:ext uri="{9D8B030D-6E8A-4147-A177-3AD203B41FA5}">
                      <a16:colId xmlns:a16="http://schemas.microsoft.com/office/drawing/2014/main" val="2555527916"/>
                    </a:ext>
                  </a:extLst>
                </a:gridCol>
                <a:gridCol w="1279559">
                  <a:extLst>
                    <a:ext uri="{9D8B030D-6E8A-4147-A177-3AD203B41FA5}">
                      <a16:colId xmlns:a16="http://schemas.microsoft.com/office/drawing/2014/main" val="328890498"/>
                    </a:ext>
                  </a:extLst>
                </a:gridCol>
                <a:gridCol w="1934739">
                  <a:extLst>
                    <a:ext uri="{9D8B030D-6E8A-4147-A177-3AD203B41FA5}">
                      <a16:colId xmlns:a16="http://schemas.microsoft.com/office/drawing/2014/main" val="1791957807"/>
                    </a:ext>
                  </a:extLst>
                </a:gridCol>
                <a:gridCol w="1624078">
                  <a:extLst>
                    <a:ext uri="{9D8B030D-6E8A-4147-A177-3AD203B41FA5}">
                      <a16:colId xmlns:a16="http://schemas.microsoft.com/office/drawing/2014/main" val="2431457950"/>
                    </a:ext>
                  </a:extLst>
                </a:gridCol>
                <a:gridCol w="1252861">
                  <a:extLst>
                    <a:ext uri="{9D8B030D-6E8A-4147-A177-3AD203B41FA5}">
                      <a16:colId xmlns:a16="http://schemas.microsoft.com/office/drawing/2014/main" val="340099637"/>
                    </a:ext>
                  </a:extLst>
                </a:gridCol>
                <a:gridCol w="1307511">
                  <a:extLst>
                    <a:ext uri="{9D8B030D-6E8A-4147-A177-3AD203B41FA5}">
                      <a16:colId xmlns:a16="http://schemas.microsoft.com/office/drawing/2014/main" val="4270282691"/>
                    </a:ext>
                  </a:extLst>
                </a:gridCol>
                <a:gridCol w="1263626">
                  <a:extLst>
                    <a:ext uri="{9D8B030D-6E8A-4147-A177-3AD203B41FA5}">
                      <a16:colId xmlns:a16="http://schemas.microsoft.com/office/drawing/2014/main" val="1185944821"/>
                    </a:ext>
                  </a:extLst>
                </a:gridCol>
                <a:gridCol w="1306685">
                  <a:extLst>
                    <a:ext uri="{9D8B030D-6E8A-4147-A177-3AD203B41FA5}">
                      <a16:colId xmlns:a16="http://schemas.microsoft.com/office/drawing/2014/main" val="366457669"/>
                    </a:ext>
                  </a:extLst>
                </a:gridCol>
              </a:tblGrid>
              <a:tr h="289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&amp; Year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Results 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Limitations</a:t>
                      </a:r>
                    </a:p>
                  </a:txBody>
                  <a:tcPr marL="52577" marR="52577" marT="0" marB="0" anchor="ctr"/>
                </a:tc>
                <a:extLst>
                  <a:ext uri="{0D108BD9-81ED-4DB2-BD59-A6C34878D82A}">
                    <a16:rowId xmlns:a16="http://schemas.microsoft.com/office/drawing/2014/main" val="329981153"/>
                  </a:ext>
                </a:extLst>
              </a:tr>
              <a:tr h="1806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sv-SE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Ramchandra, N. R., &amp; Rajabhushanam, C. (2022)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Machine learning algorithms performance evaluation in traffic flow prediction.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Demonstrates the significance of using advanced ML techniques for dynamic traffic flow forecasting.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flow data from an online 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dataset, source and size not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specified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DAN, DBN, Random Forest, LSTM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LSTM outperformed the other models, showing superior accuracy (95.2%)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Advanced models like LSTM require significant computational resources for training.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1293548826"/>
                  </a:ext>
                </a:extLst>
              </a:tr>
              <a:tr h="2063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Yi, Z., Liu, X. C., Markovic, N., &amp; Phillips, J. (2021)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Inferencing hourly traffic volume using data-driven machine learning and graph theory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Predict hourly traffic volume using machine learning while accounting for spatial dependencies across road networks</a:t>
                      </a:r>
                      <a:endParaRPr lang="en-MY" sz="12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Probe vehicle data is provided by INRIX.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(384,879 rows) 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with BFS Algorithm,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with a spatial dependency feature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with BFS Algorithm outperformed other models with R² (0.90), MAE (503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veh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/h) &amp; MAPE (0.79%)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BFS approach relies on the quality of trajectory data, which may be sparse or unevenly distributed.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667710273"/>
                  </a:ext>
                </a:extLst>
              </a:tr>
            </a:tbl>
          </a:graphicData>
        </a:graphic>
      </p:graphicFrame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765184F3-F726-0D4E-A9C6-06C5020ED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 (Cont’d)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90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67C91785-C3D2-88A5-58C9-DE4A6D86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>
            <a:extLst>
              <a:ext uri="{FF2B5EF4-FFF2-40B4-BE49-F238E27FC236}">
                <a16:creationId xmlns:a16="http://schemas.microsoft.com/office/drawing/2014/main" id="{A8E085AB-22BC-C8D1-C3FF-EEFB7241A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065139"/>
            <a:ext cx="10515600" cy="408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r>
              <a:rPr lang="en-US" sz="2400" dirty="0"/>
              <a:t>Most studies rely on traditional data source which require expensive infrastructure (e.g., GPS, sensors, probe vehicle).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endParaRPr lang="en-US" sz="2400" dirty="0"/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r>
              <a:rPr lang="en-US" sz="2400" dirty="0"/>
              <a:t>Some works use </a:t>
            </a:r>
            <a:r>
              <a:rPr lang="en-US" sz="2400" b="1" dirty="0"/>
              <a:t>crowdsourced data</a:t>
            </a:r>
            <a:r>
              <a:rPr lang="en-US" sz="2400" dirty="0"/>
              <a:t>, but focus mainly on traffic volume, not on </a:t>
            </a:r>
            <a:r>
              <a:rPr lang="en-US" sz="2400" b="1" dirty="0"/>
              <a:t>predicting delay times</a:t>
            </a:r>
            <a:r>
              <a:rPr lang="en-US" sz="2400" dirty="0"/>
              <a:t>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endParaRPr lang="en-US" sz="2400" dirty="0"/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r>
              <a:rPr lang="en-US" sz="2400" dirty="0"/>
              <a:t>Many advanced deep learning models are used but they often required large-scale datasets (&gt;1M samples) and GPU resources to achieve optimal performance. Simpler models like KNN demonstrate comparable accuracy with significantly smaller datasets.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endParaRPr lang="en-US" sz="2400" dirty="0"/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▪"/>
            </a:pPr>
            <a:r>
              <a:rPr lang="en-US" sz="2400" dirty="0"/>
              <a:t>MAE and RMSE are the evaluation metrics which are used in the 10 papers. MAPE is used in most of the papers and R² is only used in few papers.</a:t>
            </a: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 dirty="0"/>
          </a:p>
        </p:txBody>
      </p:sp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2D242B27-DBA4-A0B4-AFE3-BA3AA70999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BE0AA33A-1A34-D15C-7D26-C090428C8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 Summary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2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2BD8DFA6-3A0B-2264-FD09-4764562F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010749F3-64E3-613C-9CB3-1BA8ABEADC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67B7EA00-E3B1-13C4-1F1A-51BBA583E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Research Methodology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29F050-DE96-AD1A-9EE4-E27D68542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395045"/>
              </p:ext>
            </p:extLst>
          </p:nvPr>
        </p:nvGraphicFramePr>
        <p:xfrm>
          <a:off x="868220" y="2130136"/>
          <a:ext cx="10515600" cy="400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E2DF59-40D7-DDA5-C48F-3DD92AB21650}"/>
              </a:ext>
            </a:extLst>
          </p:cNvPr>
          <p:cNvSpPr txBox="1"/>
          <p:nvPr/>
        </p:nvSpPr>
        <p:spPr>
          <a:xfrm>
            <a:off x="8863443" y="4825387"/>
            <a:ext cx="111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RMSE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MAE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R²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MAPE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DE0C9-952C-95F4-1C2A-468E72ADAEB3}"/>
              </a:ext>
            </a:extLst>
          </p:cNvPr>
          <p:cNvSpPr txBox="1"/>
          <p:nvPr/>
        </p:nvSpPr>
        <p:spPr>
          <a:xfrm>
            <a:off x="7550724" y="4825387"/>
            <a:ext cx="1111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RF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KNN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LR 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XGB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RFECV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Tuning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9B72B-7A2B-35B6-D252-B931F2BE5C8A}"/>
              </a:ext>
            </a:extLst>
          </p:cNvPr>
          <p:cNvSpPr txBox="1"/>
          <p:nvPr/>
        </p:nvSpPr>
        <p:spPr>
          <a:xfrm>
            <a:off x="3591213" y="4825386"/>
            <a:ext cx="1111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Handle missing values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Handle Outliers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Decoding</a:t>
            </a:r>
          </a:p>
          <a:p>
            <a:pPr marL="171450" indent="-171450">
              <a:buFontTx/>
              <a:buChar char="-"/>
            </a:pPr>
            <a:endParaRPr lang="en-MY" sz="1200" dirty="0"/>
          </a:p>
          <a:p>
            <a:pPr marL="171450" indent="-171450">
              <a:buFontTx/>
              <a:buChar char="-"/>
            </a:pPr>
            <a:endParaRPr lang="en-MY" sz="1200" dirty="0"/>
          </a:p>
          <a:p>
            <a:pPr marL="171450" indent="-171450">
              <a:buFontTx/>
              <a:buChar char="-"/>
            </a:pPr>
            <a:endParaRPr lang="en-MY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A6A64-AE27-CC25-236F-CB29529001E1}"/>
              </a:ext>
            </a:extLst>
          </p:cNvPr>
          <p:cNvSpPr txBox="1"/>
          <p:nvPr/>
        </p:nvSpPr>
        <p:spPr>
          <a:xfrm>
            <a:off x="6206546" y="4825385"/>
            <a:ext cx="116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MY" sz="1200" dirty="0"/>
          </a:p>
          <a:p>
            <a:pPr marL="285750" indent="-285750">
              <a:buFontTx/>
              <a:buChar char="-"/>
            </a:pPr>
            <a:endParaRPr lang="en-MY" sz="1200" dirty="0"/>
          </a:p>
          <a:p>
            <a:pPr marL="285750" indent="-285750">
              <a:buFontTx/>
              <a:buChar char="-"/>
            </a:pPr>
            <a:endParaRPr lang="en-MY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B4C0A-B5DB-AB43-AC40-BF2EE5A0A361}"/>
              </a:ext>
            </a:extLst>
          </p:cNvPr>
          <p:cNvSpPr txBox="1"/>
          <p:nvPr/>
        </p:nvSpPr>
        <p:spPr>
          <a:xfrm>
            <a:off x="4915192" y="4825385"/>
            <a:ext cx="1111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Histogram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Boxplot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Correlation matrix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Statistical test</a:t>
            </a:r>
          </a:p>
          <a:p>
            <a:pPr marL="171450" indent="-171450">
              <a:buFontTx/>
              <a:buChar char="-"/>
            </a:pPr>
            <a:endParaRPr lang="en-MY" sz="1200" dirty="0"/>
          </a:p>
          <a:p>
            <a:pPr marL="171450" indent="-171450">
              <a:buFontTx/>
              <a:buChar char="-"/>
            </a:pPr>
            <a:endParaRPr lang="en-MY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75B63-1B70-EEA4-6A99-B3669BFB75B0}"/>
              </a:ext>
            </a:extLst>
          </p:cNvPr>
          <p:cNvSpPr txBox="1"/>
          <p:nvPr/>
        </p:nvSpPr>
        <p:spPr>
          <a:xfrm>
            <a:off x="6231078" y="4825385"/>
            <a:ext cx="111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Encoding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Extract features</a:t>
            </a:r>
          </a:p>
          <a:p>
            <a:pPr marL="171450" indent="-171450">
              <a:buFontTx/>
              <a:buChar char="-"/>
            </a:pPr>
            <a:endParaRPr lang="en-MY" sz="1200" dirty="0"/>
          </a:p>
          <a:p>
            <a:pPr marL="171450" indent="-171450">
              <a:buFontTx/>
              <a:buChar char="-"/>
            </a:pPr>
            <a:endParaRPr lang="en-MY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14027E-D077-1B02-AA34-888F1527EF18}"/>
              </a:ext>
            </a:extLst>
          </p:cNvPr>
          <p:cNvSpPr txBox="1"/>
          <p:nvPr/>
        </p:nvSpPr>
        <p:spPr>
          <a:xfrm>
            <a:off x="2278494" y="4825385"/>
            <a:ext cx="111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/>
              <a:t>Dataset from Waze for cities program in Brno, Czech</a:t>
            </a:r>
          </a:p>
          <a:p>
            <a:pPr marL="171450" indent="-171450">
              <a:buFontTx/>
              <a:buChar char="-"/>
            </a:pPr>
            <a:endParaRPr lang="en-MY" sz="1200" dirty="0"/>
          </a:p>
          <a:p>
            <a:pPr marL="171450" indent="-171450">
              <a:buFontTx/>
              <a:buChar char="-"/>
            </a:pPr>
            <a:endParaRPr lang="en-MY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74A1D-AB1E-BD25-29AC-2A24A9AF3469}"/>
              </a:ext>
            </a:extLst>
          </p:cNvPr>
          <p:cNvSpPr txBox="1"/>
          <p:nvPr/>
        </p:nvSpPr>
        <p:spPr>
          <a:xfrm>
            <a:off x="10176162" y="4825387"/>
            <a:ext cx="111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Best model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Feature importance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SHAP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DBF837-6C75-F55D-4028-BED1B06FEB74}"/>
              </a:ext>
            </a:extLst>
          </p:cNvPr>
          <p:cNvSpPr txBox="1"/>
          <p:nvPr/>
        </p:nvSpPr>
        <p:spPr>
          <a:xfrm>
            <a:off x="960145" y="4825387"/>
            <a:ext cx="1111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MY" sz="1200" dirty="0"/>
              <a:t>Web of Science</a:t>
            </a:r>
          </a:p>
          <a:p>
            <a:pPr marL="171450" indent="-171450">
              <a:buFontTx/>
              <a:buChar char="-"/>
            </a:pPr>
            <a:r>
              <a:rPr lang="en-MY" sz="1200" dirty="0"/>
              <a:t>Scopus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5F803-3D36-3A4D-AE5B-F8AE80DB1713}"/>
              </a:ext>
            </a:extLst>
          </p:cNvPr>
          <p:cNvSpPr txBox="1"/>
          <p:nvPr/>
        </p:nvSpPr>
        <p:spPr>
          <a:xfrm>
            <a:off x="1984086" y="3977909"/>
            <a:ext cx="170064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MY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Achieving RO1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23F8C-DAA8-72D8-F30E-026078EB9683}"/>
              </a:ext>
            </a:extLst>
          </p:cNvPr>
          <p:cNvSpPr txBox="1"/>
          <p:nvPr/>
        </p:nvSpPr>
        <p:spPr>
          <a:xfrm>
            <a:off x="7256316" y="4030786"/>
            <a:ext cx="170064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MY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Achieving RO2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C748-5EEE-9BFE-A824-F664514C542D}"/>
              </a:ext>
            </a:extLst>
          </p:cNvPr>
          <p:cNvSpPr txBox="1"/>
          <p:nvPr/>
        </p:nvSpPr>
        <p:spPr>
          <a:xfrm>
            <a:off x="8569035" y="4028516"/>
            <a:ext cx="170064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MY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Achieving RO3</a:t>
            </a:r>
          </a:p>
        </p:txBody>
      </p:sp>
    </p:spTree>
    <p:extLst>
      <p:ext uri="{BB962C8B-B14F-4D97-AF65-F5344CB8AC3E}">
        <p14:creationId xmlns:p14="http://schemas.microsoft.com/office/powerpoint/2010/main" val="169551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30F3E-DDCC-9B46-0C36-31FC755CF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19395"/>
            <a:ext cx="5257800" cy="3674544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Program: </a:t>
            </a:r>
            <a:r>
              <a:rPr lang="en-US" sz="1800" dirty="0"/>
              <a:t>Waze for Cities – Brno City</a:t>
            </a:r>
          </a:p>
          <a:p>
            <a:pPr algn="l"/>
            <a:r>
              <a:rPr lang="en-US" sz="1800" b="1" dirty="0"/>
              <a:t>Source: </a:t>
            </a:r>
            <a:r>
              <a:rPr lang="en-US" sz="1800" dirty="0"/>
              <a:t>European Open Data Portal</a:t>
            </a:r>
          </a:p>
          <a:p>
            <a:pPr algn="l"/>
            <a:r>
              <a:rPr lang="en-US" sz="1800" b="1" dirty="0"/>
              <a:t>Date Range: </a:t>
            </a:r>
            <a:r>
              <a:rPr lang="en-US" sz="1800" dirty="0"/>
              <a:t>March 6, 2024 – March 7, 2025</a:t>
            </a:r>
          </a:p>
          <a:p>
            <a:pPr algn="l"/>
            <a:r>
              <a:rPr lang="en-US" sz="1800" b="1" dirty="0"/>
              <a:t>Size: </a:t>
            </a:r>
            <a:r>
              <a:rPr lang="en-US" sz="1800" dirty="0"/>
              <a:t>10,000 rows × 17 columns</a:t>
            </a:r>
            <a:endParaRPr lang="en-MY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E1A9-C58B-CF8D-0F51-F329FA4E9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FAA72C-497C-7818-DC6E-1E230D615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97019"/>
              </p:ext>
            </p:extLst>
          </p:nvPr>
        </p:nvGraphicFramePr>
        <p:xfrm>
          <a:off x="6420464" y="869951"/>
          <a:ext cx="513338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587">
                  <a:extLst>
                    <a:ext uri="{9D8B030D-6E8A-4147-A177-3AD203B41FA5}">
                      <a16:colId xmlns:a16="http://schemas.microsoft.com/office/drawing/2014/main" val="454855557"/>
                    </a:ext>
                  </a:extLst>
                </a:gridCol>
                <a:gridCol w="3296801">
                  <a:extLst>
                    <a:ext uri="{9D8B030D-6E8A-4147-A177-3AD203B41FA5}">
                      <a16:colId xmlns:a16="http://schemas.microsoft.com/office/drawing/2014/main" val="62524867"/>
                    </a:ext>
                  </a:extLst>
                </a:gridCol>
              </a:tblGrid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189470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5685731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Congestion level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779295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City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20494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speedKMH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 in kilometers per hour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70432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length</a:t>
                      </a:r>
                      <a:endParaRPr lang="en-MY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 segment length (in meters)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34946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turnType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Type of turn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154740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globalid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global ID for the road segment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303641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i="1" dirty="0"/>
                        <a:t>Empty column</a:t>
                      </a:r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136066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uuid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Unique identifier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822036"/>
                  </a:ext>
                </a:extLst>
              </a:tr>
              <a:tr h="267742">
                <a:tc>
                  <a:txBody>
                    <a:bodyPr/>
                    <a:lstStyle/>
                    <a:p>
                      <a:r>
                        <a:rPr lang="en-MY" dirty="0" err="1"/>
                        <a:t>endNode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the end node or direction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0872"/>
                  </a:ext>
                </a:extLst>
              </a:tr>
              <a:tr h="217672">
                <a:tc>
                  <a:txBody>
                    <a:bodyPr/>
                    <a:lstStyle/>
                    <a:p>
                      <a:r>
                        <a:rPr lang="en-MY" dirty="0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Alternate speed measure in m/s</a:t>
                      </a:r>
                      <a:endParaRPr lang="en-MY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100116"/>
                  </a:ext>
                </a:extLst>
              </a:tr>
              <a:tr h="133349">
                <a:tc>
                  <a:txBody>
                    <a:bodyPr/>
                    <a:lstStyle/>
                    <a:p>
                      <a:r>
                        <a:rPr lang="en-MY" dirty="0" err="1"/>
                        <a:t>blockingAlertUuid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alert if blocking occurred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74892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roadType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 type as numeric code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194298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delay (in seconds)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51036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/>
                        <a:t>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Street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542670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objectid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Internal object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670445"/>
                  </a:ext>
                </a:extLst>
              </a:tr>
              <a:tr h="298635">
                <a:tc>
                  <a:txBody>
                    <a:bodyPr/>
                    <a:lstStyle/>
                    <a:p>
                      <a:r>
                        <a:rPr lang="en-MY" dirty="0" err="1"/>
                        <a:t>pubMillis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 of the data (in UTC)</a:t>
                      </a:r>
                      <a:endParaRPr lang="en-MY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028606"/>
                  </a:ext>
                </a:extLst>
              </a:tr>
            </a:tbl>
          </a:graphicData>
        </a:graphic>
      </p:graphicFrame>
      <p:sp>
        <p:nvSpPr>
          <p:cNvPr id="8" name="Google Shape;106;p3">
            <a:extLst>
              <a:ext uri="{FF2B5EF4-FFF2-40B4-BE49-F238E27FC236}">
                <a16:creationId xmlns:a16="http://schemas.microsoft.com/office/drawing/2014/main" id="{4009D999-F68C-59BA-038E-81D8DB06B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04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CF727DDC-352F-A381-57E0-274ED79A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4DF4143F-CE22-431C-2236-128A7C590E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C0C3FF32-DCD1-61A8-850A-0DCD7F103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System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3E2A1-A147-D013-EB3A-C98321EC1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90" y="1723109"/>
            <a:ext cx="10169220" cy="45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3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5B2C943-D07B-791E-DF82-76D50825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45F2A1A9-BA0B-1802-7606-0228A450D5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001A288A-8A59-F89B-8429-84E2D2A22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46CB1-27B7-5B5E-395F-83E2ED57B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315444"/>
              </p:ext>
            </p:extLst>
          </p:nvPr>
        </p:nvGraphicFramePr>
        <p:xfrm>
          <a:off x="678000" y="1836633"/>
          <a:ext cx="8523875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88">
                  <a:extLst>
                    <a:ext uri="{9D8B030D-6E8A-4147-A177-3AD203B41FA5}">
                      <a16:colId xmlns:a16="http://schemas.microsoft.com/office/drawing/2014/main" val="454855557"/>
                    </a:ext>
                  </a:extLst>
                </a:gridCol>
                <a:gridCol w="1072521">
                  <a:extLst>
                    <a:ext uri="{9D8B030D-6E8A-4147-A177-3AD203B41FA5}">
                      <a16:colId xmlns:a16="http://schemas.microsoft.com/office/drawing/2014/main" val="1582036921"/>
                    </a:ext>
                  </a:extLst>
                </a:gridCol>
                <a:gridCol w="1072521">
                  <a:extLst>
                    <a:ext uri="{9D8B030D-6E8A-4147-A177-3AD203B41FA5}">
                      <a16:colId xmlns:a16="http://schemas.microsoft.com/office/drawing/2014/main" val="1287629854"/>
                    </a:ext>
                  </a:extLst>
                </a:gridCol>
                <a:gridCol w="1040209">
                  <a:extLst>
                    <a:ext uri="{9D8B030D-6E8A-4147-A177-3AD203B41FA5}">
                      <a16:colId xmlns:a16="http://schemas.microsoft.com/office/drawing/2014/main" val="2846139260"/>
                    </a:ext>
                  </a:extLst>
                </a:gridCol>
                <a:gridCol w="1040209">
                  <a:extLst>
                    <a:ext uri="{9D8B030D-6E8A-4147-A177-3AD203B41FA5}">
                      <a16:colId xmlns:a16="http://schemas.microsoft.com/office/drawing/2014/main" val="1653008538"/>
                    </a:ext>
                  </a:extLst>
                </a:gridCol>
                <a:gridCol w="1040209">
                  <a:extLst>
                    <a:ext uri="{9D8B030D-6E8A-4147-A177-3AD203B41FA5}">
                      <a16:colId xmlns:a16="http://schemas.microsoft.com/office/drawing/2014/main" val="2468011377"/>
                    </a:ext>
                  </a:extLst>
                </a:gridCol>
                <a:gridCol w="1040209">
                  <a:extLst>
                    <a:ext uri="{9D8B030D-6E8A-4147-A177-3AD203B41FA5}">
                      <a16:colId xmlns:a16="http://schemas.microsoft.com/office/drawing/2014/main" val="3816460170"/>
                    </a:ext>
                  </a:extLst>
                </a:gridCol>
                <a:gridCol w="1040209">
                  <a:extLst>
                    <a:ext uri="{9D8B030D-6E8A-4147-A177-3AD203B41FA5}">
                      <a16:colId xmlns:a16="http://schemas.microsoft.com/office/drawing/2014/main" val="2771311544"/>
                    </a:ext>
                  </a:extLst>
                </a:gridCol>
              </a:tblGrid>
              <a:tr h="253424">
                <a:tc>
                  <a:txBody>
                    <a:bodyPr/>
                    <a:lstStyle/>
                    <a:p>
                      <a:r>
                        <a:rPr lang="en-MY" sz="1400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Missing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Std. Dev.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189470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3.05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779295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9,999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20494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dirty="0" err="1"/>
                        <a:t>speedKMH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9.2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70432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b="0" dirty="0"/>
                        <a:t>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Int64</a:t>
                      </a:r>
                      <a:endParaRPr 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10,198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522.72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710.94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334946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b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/>
                        <a:t>Float64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136066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b="0" dirty="0" err="1"/>
                        <a:t>endNode</a:t>
                      </a:r>
                      <a:endParaRPr lang="en-MY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7,161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2,839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0872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b="0" dirty="0"/>
                        <a:t>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3.01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b="0" dirty="0"/>
                        <a:t>2.58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100116"/>
                  </a:ext>
                </a:extLst>
              </a:tr>
              <a:tr h="430821">
                <a:tc>
                  <a:txBody>
                    <a:bodyPr/>
                    <a:lstStyle/>
                    <a:p>
                      <a:r>
                        <a:rPr lang="en-MY" sz="1400" dirty="0" err="1"/>
                        <a:t>blockingAlertUuid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9,693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474892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dirty="0" err="1"/>
                        <a:t>roadType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2.52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2.14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194298"/>
                  </a:ext>
                </a:extLst>
              </a:tr>
              <a:tr h="253424">
                <a:tc>
                  <a:txBody>
                    <a:bodyPr/>
                    <a:lstStyle/>
                    <a:p>
                      <a:r>
                        <a:rPr lang="en-MY" sz="1400" dirty="0"/>
                        <a:t>delay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2,084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117.14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111.86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251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sz="1400" dirty="0"/>
                        <a:t>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9,611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389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542670"/>
                  </a:ext>
                </a:extLst>
              </a:tr>
              <a:tr h="222936">
                <a:tc>
                  <a:txBody>
                    <a:bodyPr/>
                    <a:lstStyle/>
                    <a:p>
                      <a:r>
                        <a:rPr lang="en-MY" sz="1400" dirty="0" err="1"/>
                        <a:t>pubMillis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MY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02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9B8F81-1869-5CC2-200A-791BB118A70B}"/>
              </a:ext>
            </a:extLst>
          </p:cNvPr>
          <p:cNvSpPr txBox="1"/>
          <p:nvPr/>
        </p:nvSpPr>
        <p:spPr>
          <a:xfrm>
            <a:off x="9352344" y="1701478"/>
            <a:ext cx="2453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city: 1 missing value  to be imputed.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street: 389 missing (3.89%) to be imputed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endNode</a:t>
            </a:r>
            <a:r>
              <a:rPr lang="en-US" dirty="0"/>
              <a:t>: ~28% missing to be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blockingAlertUuid</a:t>
            </a:r>
            <a:r>
              <a:rPr lang="en-US" dirty="0"/>
              <a:t>: to be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type: 100% missing to be dropped.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0B7C3-C142-9BCD-9C6D-DEF472F9B5AF}"/>
              </a:ext>
            </a:extLst>
          </p:cNvPr>
          <p:cNvSpPr txBox="1"/>
          <p:nvPr/>
        </p:nvSpPr>
        <p:spPr>
          <a:xfrm>
            <a:off x="9352344" y="4411955"/>
            <a:ext cx="2453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Delays are highly skewed up to 2,084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and length also have wide ranges to be </a:t>
            </a:r>
            <a:r>
              <a:rPr lang="en-US" dirty="0" err="1"/>
              <a:t>winsorized</a:t>
            </a:r>
            <a:r>
              <a:rPr lang="en-US" dirty="0"/>
              <a:t> for modeling.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296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C0F06D31-5978-BBD7-FDF3-9994BC51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D85D5464-93DE-41AC-5E0C-C45B17025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C9D5ED88-3810-579C-31EB-C708E7386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04335-5697-BBE3-9337-E9A0CA33436A}"/>
              </a:ext>
            </a:extLst>
          </p:cNvPr>
          <p:cNvSpPr txBox="1"/>
          <p:nvPr/>
        </p:nvSpPr>
        <p:spPr>
          <a:xfrm>
            <a:off x="924232" y="5171767"/>
            <a:ext cx="3136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 relationship</a:t>
            </a:r>
          </a:p>
          <a:p>
            <a:r>
              <a:rPr lang="en-US" dirty="0"/>
              <a:t>Higher average speeds correspond to lower delays.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6DC36-7603-9FD4-7B0F-80C6669FD162}"/>
              </a:ext>
            </a:extLst>
          </p:cNvPr>
          <p:cNvSpPr txBox="1"/>
          <p:nvPr/>
        </p:nvSpPr>
        <p:spPr>
          <a:xfrm>
            <a:off x="4586746" y="5176683"/>
            <a:ext cx="3136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 relationship</a:t>
            </a:r>
          </a:p>
          <a:p>
            <a:r>
              <a:rPr lang="en-US" dirty="0"/>
              <a:t>Higher average speeds correspond to lower delays.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187FC-0A93-4142-B27C-132301235CFC}"/>
              </a:ext>
            </a:extLst>
          </p:cNvPr>
          <p:cNvSpPr txBox="1"/>
          <p:nvPr/>
        </p:nvSpPr>
        <p:spPr>
          <a:xfrm>
            <a:off x="8249260" y="5171767"/>
            <a:ext cx="3136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 relationship</a:t>
            </a:r>
          </a:p>
          <a:p>
            <a:r>
              <a:rPr lang="en-US" dirty="0"/>
              <a:t>Longer trip length is associated with slightly higher delays.</a:t>
            </a:r>
            <a:endParaRPr lang="en-MY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89743C-F660-0F3C-F43A-1B337A50E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7163"/>
          <a:stretch>
            <a:fillRect/>
          </a:stretch>
        </p:blipFill>
        <p:spPr bwMode="auto">
          <a:xfrm>
            <a:off x="7840917" y="2017707"/>
            <a:ext cx="3953175" cy="311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C9EED9E-60BB-90A8-00F0-C678310FF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9"/>
          <a:stretch>
            <a:fillRect/>
          </a:stretch>
        </p:blipFill>
        <p:spPr bwMode="auto">
          <a:xfrm>
            <a:off x="397908" y="2002467"/>
            <a:ext cx="7402229" cy="30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2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80456D0D-490C-D740-5B32-87B60D1F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EF2FB2CE-8ED4-0422-A805-31F56BB59E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D2389463-A2BD-D2D4-6BE4-E9A8E6D3E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2E9CF-F392-AAD7-D935-009C070F4AED}"/>
              </a:ext>
            </a:extLst>
          </p:cNvPr>
          <p:cNvSpPr txBox="1"/>
          <p:nvPr/>
        </p:nvSpPr>
        <p:spPr>
          <a:xfrm>
            <a:off x="4959296" y="1919395"/>
            <a:ext cx="1199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level increases from 1 to 4, the delay also increases.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D1AB4-665A-E3E8-D082-9F0B676217D8}"/>
              </a:ext>
            </a:extLst>
          </p:cNvPr>
          <p:cNvSpPr txBox="1"/>
          <p:nvPr/>
        </p:nvSpPr>
        <p:spPr>
          <a:xfrm>
            <a:off x="5013603" y="4629953"/>
            <a:ext cx="11995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Road Type 3 shows the widest spread and the highest maximum delay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917C3-E818-C860-3E25-A04878F90CF0}"/>
              </a:ext>
            </a:extLst>
          </p:cNvPr>
          <p:cNvSpPr txBox="1"/>
          <p:nvPr/>
        </p:nvSpPr>
        <p:spPr>
          <a:xfrm>
            <a:off x="10605394" y="1919395"/>
            <a:ext cx="1199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Streets like D1 shows higher median and variability in delay.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22192-5DEB-8B65-A791-871CE4A77924}"/>
              </a:ext>
            </a:extLst>
          </p:cNvPr>
          <p:cNvSpPr txBox="1"/>
          <p:nvPr/>
        </p:nvSpPr>
        <p:spPr>
          <a:xfrm>
            <a:off x="10631174" y="4617663"/>
            <a:ext cx="1308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cities are in Brno, </a:t>
            </a:r>
            <a:r>
              <a:rPr lang="en-US" altLang="zh-CN" dirty="0"/>
              <a:t>the </a:t>
            </a:r>
            <a:r>
              <a:rPr lang="en-US" dirty="0"/>
              <a:t>delays are slightly higher outside Brno</a:t>
            </a:r>
            <a:endParaRPr lang="en-MY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8FF1D7-0C21-AF75-17EC-E6D5C39F2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1" y="4253588"/>
            <a:ext cx="4573380" cy="252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8332E12-1704-4CDF-81C4-CE06CFE1C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1" y="1525248"/>
            <a:ext cx="4573380" cy="252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C57F548-E455-6AAD-B0E2-4DF217F0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70" y="1285202"/>
            <a:ext cx="4018624" cy="30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EFFDFA-8C25-D28D-6BA5-F9C1DED7D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54" y="4409227"/>
            <a:ext cx="3851560" cy="212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1"/>
          </p:nvPr>
        </p:nvSpPr>
        <p:spPr>
          <a:xfrm>
            <a:off x="911180" y="2106742"/>
            <a:ext cx="10515600" cy="415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Problem Statements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marR="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Research Question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Literature Reviews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Research Methodology</a:t>
            </a:r>
          </a:p>
          <a:p>
            <a:pPr marL="360000" lvl="0" indent="-357188">
              <a:spcBef>
                <a:spcPts val="10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System Design</a:t>
            </a:r>
            <a:endParaRPr lang="en-US" sz="2800" dirty="0"/>
          </a:p>
          <a:p>
            <a:pPr marL="360000" lvl="0" indent="-357188">
              <a:spcBef>
                <a:spcPts val="10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Result Analysis</a:t>
            </a:r>
          </a:p>
          <a:p>
            <a:pPr marL="360000" lvl="0" indent="-357188">
              <a:spcBef>
                <a:spcPts val="100"/>
              </a:spcBef>
              <a:buSzPts val="28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357188" algn="just" rtl="0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456971B-D966-2E71-31DB-B25CB360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64FCADC3-9748-58D8-0243-85DA4DA4A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5E0F0A5E-3F63-FBDA-10B5-779B95BF2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EDA - Timestamp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95C091-38B1-0265-D48E-DAB141F34213}"/>
              </a:ext>
            </a:extLst>
          </p:cNvPr>
          <p:cNvSpPr txBox="1"/>
          <p:nvPr/>
        </p:nvSpPr>
        <p:spPr>
          <a:xfrm>
            <a:off x="5774322" y="4971356"/>
            <a:ext cx="5788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4 (Friday) shows a highest median delays, weekend (Day 5 and 6 have the higher maximum delays.</a:t>
            </a:r>
          </a:p>
          <a:p>
            <a:endParaRPr lang="en-US" dirty="0"/>
          </a:p>
          <a:p>
            <a:r>
              <a:rPr lang="en-US" dirty="0"/>
              <a:t>Peak delays appear between 18:00–20:00 (6–8 PM), which aligns with typical evening rush hour. 0:00 shows a slight bump in delay with high variability — possibly late-night events or roadworks.</a:t>
            </a:r>
            <a:endParaRPr lang="en-MY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4A12BEE-851C-97C9-E168-B503CB8BD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3" y="4277087"/>
            <a:ext cx="4420704" cy="24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5D6D61D-6D68-5F8E-555D-55321302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1698625"/>
            <a:ext cx="4420704" cy="24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309795F-F1B8-C16B-6A81-B222F661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22" y="1561011"/>
            <a:ext cx="5788675" cy="320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1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19CDE7E-03FE-97B7-91E9-41D1032E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28F9C851-EF3D-1F38-38C5-D68E9A9C22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96F3EC1B-0FCD-E6DF-2347-AF7506ED8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Winsorization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DC058-925A-9E6C-063F-34D202C2C39A}"/>
              </a:ext>
            </a:extLst>
          </p:cNvPr>
          <p:cNvSpPr txBox="1"/>
          <p:nvPr/>
        </p:nvSpPr>
        <p:spPr>
          <a:xfrm>
            <a:off x="838200" y="6094741"/>
            <a:ext cx="313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97</a:t>
            </a:r>
            <a:r>
              <a:rPr lang="en-US" b="1" baseline="30000" dirty="0"/>
              <a:t>th</a:t>
            </a:r>
            <a:r>
              <a:rPr lang="en-US" b="1" dirty="0"/>
              <a:t> Percentile</a:t>
            </a:r>
          </a:p>
          <a:p>
            <a:r>
              <a:rPr lang="en-US" dirty="0"/>
              <a:t>Skewness: 7.19 to 1.67</a:t>
            </a:r>
            <a:endParaRPr lang="en-MY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80E17C5-570D-5C5E-491D-ADE71C18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" y="1704993"/>
            <a:ext cx="4874316" cy="192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385D4770-34D8-89CD-B98F-91871E1F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1" y="1704993"/>
            <a:ext cx="4874316" cy="192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0B4C33CC-45AF-C9AB-6AE4-DA8B0B36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1" y="4191944"/>
            <a:ext cx="4879243" cy="192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66669C9E-C497-84AA-AB67-605FF94D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" y="4191944"/>
            <a:ext cx="4874314" cy="192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52D09-F0C1-7EDA-E095-8487D83CD888}"/>
              </a:ext>
            </a:extLst>
          </p:cNvPr>
          <p:cNvSpPr txBox="1"/>
          <p:nvPr/>
        </p:nvSpPr>
        <p:spPr>
          <a:xfrm>
            <a:off x="838199" y="3560582"/>
            <a:ext cx="313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96</a:t>
            </a:r>
            <a:r>
              <a:rPr lang="en-US" b="1" baseline="30000" dirty="0"/>
              <a:t>th</a:t>
            </a:r>
            <a:r>
              <a:rPr lang="en-US" b="1" dirty="0"/>
              <a:t> Percentile</a:t>
            </a:r>
          </a:p>
          <a:p>
            <a:r>
              <a:rPr lang="en-US" dirty="0"/>
              <a:t>Skewness: 7.92 to 1.92</a:t>
            </a: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F57E6-C6FD-D8AA-B2FD-3D4175109AE1}"/>
              </a:ext>
            </a:extLst>
          </p:cNvPr>
          <p:cNvSpPr txBox="1"/>
          <p:nvPr/>
        </p:nvSpPr>
        <p:spPr>
          <a:xfrm>
            <a:off x="6511297" y="3560582"/>
            <a:ext cx="313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98</a:t>
            </a:r>
            <a:r>
              <a:rPr lang="en-US" b="1" baseline="30000" dirty="0"/>
              <a:t>th</a:t>
            </a:r>
            <a:r>
              <a:rPr lang="en-US" b="1" dirty="0"/>
              <a:t> Percentile</a:t>
            </a:r>
          </a:p>
          <a:p>
            <a:r>
              <a:rPr lang="en-US" dirty="0"/>
              <a:t>Skewness: 2.70 to 1.53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6B92B-3D9B-0070-13F8-C592094D7263}"/>
              </a:ext>
            </a:extLst>
          </p:cNvPr>
          <p:cNvSpPr txBox="1"/>
          <p:nvPr/>
        </p:nvSpPr>
        <p:spPr>
          <a:xfrm>
            <a:off x="6511296" y="6090578"/>
            <a:ext cx="3136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98</a:t>
            </a:r>
            <a:r>
              <a:rPr lang="en-US" b="1" baseline="30000" dirty="0"/>
              <a:t>th</a:t>
            </a:r>
            <a:r>
              <a:rPr lang="en-US" b="1" dirty="0"/>
              <a:t> Percentile</a:t>
            </a:r>
          </a:p>
          <a:p>
            <a:r>
              <a:rPr lang="en-US" dirty="0"/>
              <a:t>Skewness: 2.78 to 1.51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70176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36AC0C48-C9CC-5B79-0C7A-CB4F0ABE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235B66EB-413C-6E00-9BB2-6BD42C9B2C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2B4CE79F-F734-9353-EA8C-5FAFC6BEB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Statistical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B9FC45-3515-88CD-CF56-8839DA48C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426265"/>
              </p:ext>
            </p:extLst>
          </p:nvPr>
        </p:nvGraphicFramePr>
        <p:xfrm>
          <a:off x="6096000" y="1919395"/>
          <a:ext cx="5345313" cy="416111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39625">
                  <a:extLst>
                    <a:ext uri="{9D8B030D-6E8A-4147-A177-3AD203B41FA5}">
                      <a16:colId xmlns:a16="http://schemas.microsoft.com/office/drawing/2014/main" val="4289740182"/>
                    </a:ext>
                  </a:extLst>
                </a:gridCol>
                <a:gridCol w="1639625">
                  <a:extLst>
                    <a:ext uri="{9D8B030D-6E8A-4147-A177-3AD203B41FA5}">
                      <a16:colId xmlns:a16="http://schemas.microsoft.com/office/drawing/2014/main" val="3192148049"/>
                    </a:ext>
                  </a:extLst>
                </a:gridCol>
                <a:gridCol w="1286417">
                  <a:extLst>
                    <a:ext uri="{9D8B030D-6E8A-4147-A177-3AD203B41FA5}">
                      <a16:colId xmlns:a16="http://schemas.microsoft.com/office/drawing/2014/main" val="1055296392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1093565808"/>
                    </a:ext>
                  </a:extLst>
                </a:gridCol>
              </a:tblGrid>
              <a:tr h="242008">
                <a:tc>
                  <a:txBody>
                    <a:bodyPr/>
                    <a:lstStyle/>
                    <a:p>
                      <a:r>
                        <a:rPr lang="en-MY" sz="1000" b="1" dirty="0"/>
                        <a:t>Feature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1"/>
                        <a:t>Test Used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fr-FR" sz="1000" b="1"/>
                        <a:t>Statistic (t/F/ρ/r)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1"/>
                        <a:t>p-value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3797070681"/>
                  </a:ext>
                </a:extLst>
              </a:tr>
              <a:tr h="549926">
                <a:tc>
                  <a:txBody>
                    <a:bodyPr/>
                    <a:lstStyle/>
                    <a:p>
                      <a:r>
                        <a:rPr lang="en-MY" sz="1000" b="0" dirty="0" err="1"/>
                        <a:t>speedKMH</a:t>
                      </a:r>
                      <a:endParaRPr lang="en-MY" sz="1000" b="0" dirty="0"/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-0.360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459980189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 dirty="0"/>
                        <a:t>length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-0.098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2916718022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 dirty="0"/>
                        <a:t>speed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-0.346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1014019837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/>
                        <a:t>street_freq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0.037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3723369039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/>
                        <a:t>hour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0.022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&lt;0.05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2672972150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/>
                        <a:t>weekday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Pearson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r = 0.059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1217254090"/>
                  </a:ext>
                </a:extLst>
              </a:tr>
              <a:tr h="389531">
                <a:tc>
                  <a:txBody>
                    <a:bodyPr/>
                    <a:lstStyle/>
                    <a:p>
                      <a:r>
                        <a:rPr lang="en-MY" sz="1000" b="0" dirty="0" err="1"/>
                        <a:t>is_weekend</a:t>
                      </a:r>
                      <a:endParaRPr lang="en-MY" sz="1000" b="0" dirty="0"/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T-test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t = 5.421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744604240"/>
                  </a:ext>
                </a:extLst>
              </a:tr>
              <a:tr h="549926">
                <a:tc>
                  <a:txBody>
                    <a:bodyPr/>
                    <a:lstStyle/>
                    <a:p>
                      <a:r>
                        <a:rPr lang="en-MY" sz="1000" b="0" dirty="0" err="1"/>
                        <a:t>roadType</a:t>
                      </a:r>
                      <a:endParaRPr lang="en-MY" sz="1000" b="0" dirty="0"/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ANOVA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F = 91.981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811067553"/>
                  </a:ext>
                </a:extLst>
              </a:tr>
              <a:tr h="482073">
                <a:tc>
                  <a:txBody>
                    <a:bodyPr/>
                    <a:lstStyle/>
                    <a:p>
                      <a:r>
                        <a:rPr lang="en-MY" sz="1000" b="0"/>
                        <a:t>level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/>
                        <a:t>Spearman Correlation</a:t>
                      </a:r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l-GR" sz="1000" b="0" dirty="0"/>
                        <a:t>ρ = </a:t>
                      </a:r>
                      <a:r>
                        <a:rPr lang="en-MY" sz="1000" b="0" dirty="0"/>
                        <a:t>0.626</a:t>
                      </a:r>
                      <a:endParaRPr lang="el-GR" sz="1000" b="0" dirty="0"/>
                    </a:p>
                  </a:txBody>
                  <a:tcPr marL="65278" marR="65278" marT="32639" marB="32639" anchor="ctr"/>
                </a:tc>
                <a:tc>
                  <a:txBody>
                    <a:bodyPr/>
                    <a:lstStyle/>
                    <a:p>
                      <a:r>
                        <a:rPr lang="en-MY" sz="1000" b="0" dirty="0"/>
                        <a:t>&lt;0.001</a:t>
                      </a:r>
                    </a:p>
                  </a:txBody>
                  <a:tcPr marL="65278" marR="65278" marT="32639" marB="32639" anchor="ctr"/>
                </a:tc>
                <a:extLst>
                  <a:ext uri="{0D108BD9-81ED-4DB2-BD59-A6C34878D82A}">
                    <a16:rowId xmlns:a16="http://schemas.microsoft.com/office/drawing/2014/main" val="3968602953"/>
                  </a:ext>
                </a:extLst>
              </a:tr>
            </a:tbl>
          </a:graphicData>
        </a:graphic>
      </p:graphicFrame>
      <p:pic>
        <p:nvPicPr>
          <p:cNvPr id="7178" name="Picture 10">
            <a:extLst>
              <a:ext uri="{FF2B5EF4-FFF2-40B4-BE49-F238E27FC236}">
                <a16:creationId xmlns:a16="http://schemas.microsoft.com/office/drawing/2014/main" id="{4772EE25-E06E-95F0-5EC8-6D2B1C37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" y="1771728"/>
            <a:ext cx="5111633" cy="44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1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6417F077-4E4C-A2D0-547A-053DB61A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0A96D614-522D-1511-4E32-6220A21E8F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424034"/>
            <a:ext cx="2433382" cy="29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9AB7F9DF-9534-142A-6E1A-69CE84F14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RFECV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F5090-B1FA-4D4A-F2CA-C71FAB72616F}"/>
              </a:ext>
            </a:extLst>
          </p:cNvPr>
          <p:cNvSpPr txBox="1"/>
          <p:nvPr/>
        </p:nvSpPr>
        <p:spPr>
          <a:xfrm>
            <a:off x="10031557" y="1604644"/>
            <a:ext cx="2074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XGB (7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speedKMH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roadType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is_Brno</a:t>
            </a:r>
            <a:r>
              <a:rPr lang="en-MY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street_freq</a:t>
            </a:r>
            <a:r>
              <a:rPr lang="en-MY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14738-D0A1-D525-6EDE-1F6B607E1D99}"/>
              </a:ext>
            </a:extLst>
          </p:cNvPr>
          <p:cNvSpPr txBox="1"/>
          <p:nvPr/>
        </p:nvSpPr>
        <p:spPr>
          <a:xfrm>
            <a:off x="4322947" y="1604643"/>
            <a:ext cx="20746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RF (10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roadType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speedKMH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is_Brno</a:t>
            </a:r>
            <a:r>
              <a:rPr lang="en-MY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street_freq</a:t>
            </a:r>
            <a:r>
              <a:rPr lang="en-MY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hour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Is_weekend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746AF-1F98-7F63-889B-CC3BD58273EC}"/>
              </a:ext>
            </a:extLst>
          </p:cNvPr>
          <p:cNvSpPr txBox="1"/>
          <p:nvPr/>
        </p:nvSpPr>
        <p:spPr>
          <a:xfrm>
            <a:off x="4322947" y="4094326"/>
            <a:ext cx="2074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LR  (10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roadType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speedKMH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is_Brno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is_weekend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31946-15C1-6ED6-6C87-2134D85E0371}"/>
              </a:ext>
            </a:extLst>
          </p:cNvPr>
          <p:cNvSpPr txBox="1"/>
          <p:nvPr/>
        </p:nvSpPr>
        <p:spPr>
          <a:xfrm>
            <a:off x="10031557" y="4202680"/>
            <a:ext cx="2074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KNN  (4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speedKMH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/>
              <a:t>Is_Brno</a:t>
            </a:r>
            <a:endParaRPr lang="en-MY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21D0074A-7872-5608-9F28-26F8A752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0" y="1563313"/>
            <a:ext cx="3923676" cy="24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8CFE0E1-4E55-BE09-EDC8-BC4A3521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4108186"/>
            <a:ext cx="4026997" cy="24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ABC5E716-3A56-39CB-D508-EA0DAF00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0" y="4066856"/>
            <a:ext cx="3923676" cy="24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9D5E7DD-3173-0A92-242F-AE05489B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68" y="1577173"/>
            <a:ext cx="3969690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96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75E08CB-9242-4628-0F72-96B46E33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444B7910-BCA9-1C29-F26F-E0243D72ED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BCC5DBB1-E385-3D5F-4B91-5227A31EC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89F88E-2EA9-9FFF-EDFC-FA6ECF6E5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65166"/>
              </p:ext>
            </p:extLst>
          </p:nvPr>
        </p:nvGraphicFramePr>
        <p:xfrm>
          <a:off x="609600" y="3269193"/>
          <a:ext cx="10972801" cy="21640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992598">
                  <a:extLst>
                    <a:ext uri="{9D8B030D-6E8A-4147-A177-3AD203B41FA5}">
                      <a16:colId xmlns:a16="http://schemas.microsoft.com/office/drawing/2014/main" val="2135406866"/>
                    </a:ext>
                  </a:extLst>
                </a:gridCol>
                <a:gridCol w="1695482">
                  <a:extLst>
                    <a:ext uri="{9D8B030D-6E8A-4147-A177-3AD203B41FA5}">
                      <a16:colId xmlns:a16="http://schemas.microsoft.com/office/drawing/2014/main" val="318504459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809641833"/>
                    </a:ext>
                  </a:extLst>
                </a:gridCol>
                <a:gridCol w="5354321">
                  <a:extLst>
                    <a:ext uri="{9D8B030D-6E8A-4147-A177-3AD203B41FA5}">
                      <a16:colId xmlns:a16="http://schemas.microsoft.com/office/drawing/2014/main" val="693645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Model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R² Before Tuning</a:t>
                      </a:r>
                      <a:endParaRPr lang="en-MY" b="1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R² After Tuning</a:t>
                      </a:r>
                      <a:endParaRPr lang="en-MY" b="1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/>
                        <a:t>Best Parameters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9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b="1" dirty="0"/>
                        <a:t>Random Forest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 err="1"/>
                        <a:t>n_estimators</a:t>
                      </a:r>
                      <a:r>
                        <a:rPr lang="en-MY" dirty="0"/>
                        <a:t>=300, </a:t>
                      </a:r>
                      <a:r>
                        <a:rPr lang="en-MY" dirty="0" err="1"/>
                        <a:t>max_depth</a:t>
                      </a:r>
                      <a:r>
                        <a:rPr lang="en-MY" dirty="0"/>
                        <a:t>=None, </a:t>
                      </a:r>
                      <a:r>
                        <a:rPr lang="en-MY" dirty="0" err="1"/>
                        <a:t>max_features</a:t>
                      </a:r>
                      <a:r>
                        <a:rPr lang="en-MY" dirty="0"/>
                        <a:t>=‘None', </a:t>
                      </a:r>
                      <a:r>
                        <a:rPr lang="en-MY" dirty="0" err="1"/>
                        <a:t>min_samples_split</a:t>
                      </a:r>
                      <a:r>
                        <a:rPr lang="en-MY" dirty="0"/>
                        <a:t>=2, </a:t>
                      </a:r>
                      <a:r>
                        <a:rPr lang="en-MY" dirty="0" err="1"/>
                        <a:t>min_samples_leaf</a:t>
                      </a:r>
                      <a:r>
                        <a:rPr lang="en-MY" dirty="0"/>
                        <a:t>=2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83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b="1"/>
                        <a:t>XGBoost</a:t>
                      </a:r>
                      <a:endParaRPr lang="en-MY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n_estimators</a:t>
                      </a:r>
                      <a:r>
                        <a:rPr lang="en-US" dirty="0"/>
                        <a:t>=600, </a:t>
                      </a:r>
                      <a:r>
                        <a:rPr lang="en-US" dirty="0" err="1"/>
                        <a:t>learning_rate</a:t>
                      </a:r>
                      <a:r>
                        <a:rPr lang="en-US" dirty="0"/>
                        <a:t>=0.1, 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=5, </a:t>
                      </a:r>
                      <a:r>
                        <a:rPr lang="en-US" dirty="0" err="1"/>
                        <a:t>colsample_bytree</a:t>
                      </a:r>
                      <a:r>
                        <a:rPr lang="en-US" dirty="0"/>
                        <a:t>=0.8, subsample=1.0, </a:t>
                      </a:r>
                      <a:r>
                        <a:rPr lang="en-MY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min_child_weight</a:t>
                      </a:r>
                      <a:r>
                        <a:rPr lang="en-MY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=3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813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b="1"/>
                        <a:t>Linear Regression</a:t>
                      </a:r>
                      <a:endParaRPr lang="en-MY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0.6093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0.6093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 err="1"/>
                        <a:t>fit_intercept</a:t>
                      </a:r>
                      <a:r>
                        <a:rPr lang="en-MY" dirty="0"/>
                        <a:t>=True, positive=False, </a:t>
                      </a:r>
                      <a:r>
                        <a:rPr lang="en-MY" dirty="0" err="1"/>
                        <a:t>copy_X</a:t>
                      </a:r>
                      <a:r>
                        <a:rPr lang="en-MY" dirty="0"/>
                        <a:t>=True, </a:t>
                      </a:r>
                      <a:r>
                        <a:rPr lang="en-MY" dirty="0" err="1"/>
                        <a:t>n_jobs</a:t>
                      </a:r>
                      <a:r>
                        <a:rPr lang="en-MY" dirty="0"/>
                        <a:t>=None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874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MY" b="1" dirty="0"/>
                        <a:t>KNN</a:t>
                      </a:r>
                      <a:endParaRPr lang="en-MY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0.8270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n_neighbors</a:t>
                      </a:r>
                      <a:r>
                        <a:rPr lang="en-US" dirty="0"/>
                        <a:t>=13, weights=‘distance', p=1 (Manhattan), </a:t>
                      </a:r>
                      <a:r>
                        <a:rPr lang="en-US" dirty="0" err="1"/>
                        <a:t>leaf_size</a:t>
                      </a:r>
                      <a:r>
                        <a:rPr lang="en-US" dirty="0"/>
                        <a:t>=30, </a:t>
                      </a:r>
                      <a:r>
                        <a:rPr lang="en-MY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knn</a:t>
                      </a:r>
                      <a:r>
                        <a:rPr lang="en-MY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__algorithm=</a:t>
                      </a:r>
                      <a:r>
                        <a:rPr lang="en-MY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ball_tree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636540"/>
                  </a:ext>
                </a:extLst>
              </a:tr>
            </a:tbl>
          </a:graphicData>
        </a:graphic>
      </p:graphicFrame>
      <p:sp>
        <p:nvSpPr>
          <p:cNvPr id="3" name="Google Shape;212;p14">
            <a:extLst>
              <a:ext uri="{FF2B5EF4-FFF2-40B4-BE49-F238E27FC236}">
                <a16:creationId xmlns:a16="http://schemas.microsoft.com/office/drawing/2014/main" id="{3879775B-C597-F9E8-77FD-62FC7EC91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919395"/>
            <a:ext cx="10515600" cy="70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1600" dirty="0">
                <a:latin typeface="+mn-lt"/>
                <a:ea typeface="Calibri"/>
                <a:cs typeface="Calibri"/>
                <a:sym typeface="Calibri"/>
              </a:rPr>
              <a:t>Used </a:t>
            </a:r>
            <a:r>
              <a:rPr lang="en-US" sz="1600" dirty="0" err="1">
                <a:latin typeface="+mn-lt"/>
                <a:ea typeface="Calibri"/>
                <a:cs typeface="Calibri"/>
                <a:sym typeface="Calibri"/>
              </a:rPr>
              <a:t>GridSearchCV</a:t>
            </a:r>
            <a:r>
              <a:rPr lang="en-US" sz="1600" dirty="0">
                <a:latin typeface="+mn-lt"/>
                <a:ea typeface="Calibri"/>
                <a:cs typeface="Calibri"/>
                <a:sym typeface="Calibri"/>
              </a:rPr>
              <a:t> with 5-fold cross-validation to search predefined parameter grids for each model.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1600" dirty="0">
                <a:latin typeface="+mn-lt"/>
                <a:ea typeface="Calibri"/>
                <a:cs typeface="Calibri"/>
                <a:sym typeface="Calibri"/>
              </a:rPr>
              <a:t>Evaluation metric: R² score (selected for regression performance).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96892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068ACD0-E4AF-B568-D8FC-5DA6D40D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65D615BD-2146-E47B-CD6D-E1654FE223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916BE825-2443-01DF-D191-078ED5813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Result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488957-3CA4-8E44-FC28-B526D25D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017400"/>
              </p:ext>
            </p:extLst>
          </p:nvPr>
        </p:nvGraphicFramePr>
        <p:xfrm>
          <a:off x="924558" y="2037145"/>
          <a:ext cx="10332720" cy="4023221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3508584138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3280340574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724053332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289801523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63695717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5645886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657848695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678234855"/>
                    </a:ext>
                  </a:extLst>
                </a:gridCol>
              </a:tblGrid>
              <a:tr h="70605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Types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Best R² (Train CV)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R² (Test)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RMSE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MAPE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4489439"/>
                  </a:ext>
                </a:extLst>
              </a:tr>
              <a:tr h="9477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Tree-Based 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XGBoost</a:t>
                      </a:r>
                      <a:endParaRPr lang="en-MY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9.20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15.69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8.56%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568532"/>
                  </a:ext>
                </a:extLst>
              </a:tr>
              <a:tr h="947762">
                <a:tc vMerge="1">
                  <a:txBody>
                    <a:bodyPr/>
                    <a:lstStyle/>
                    <a:p>
                      <a:pPr algn="l" fontAlgn="ctr"/>
                      <a:endParaRPr lang="en-MY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0.876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9.97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16.95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9.21%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76800"/>
                  </a:ext>
                </a:extLst>
              </a:tr>
              <a:tr h="7108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Instance-Based 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KNN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11.56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19.98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10.83%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82179"/>
                  </a:ext>
                </a:extLst>
              </a:tr>
              <a:tr h="71082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Linear 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1" i="0" u="none" strike="noStrike" cap="none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20.87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19.79%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24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33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CDB19E93-7BFB-53CC-987C-3D2683CA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4261FF06-110B-DB33-D6E6-1F08118876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CDACEAE3-1E31-7611-BC1D-163C56EBA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Predicted vs Actual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8E6EF6-7CF7-F048-B75C-B8B30232F488}"/>
              </a:ext>
            </a:extLst>
          </p:cNvPr>
          <p:cNvGrpSpPr/>
          <p:nvPr/>
        </p:nvGrpSpPr>
        <p:grpSpPr>
          <a:xfrm>
            <a:off x="2950400" y="1700532"/>
            <a:ext cx="6291200" cy="5020944"/>
            <a:chOff x="3601720" y="1700533"/>
            <a:chExt cx="6291200" cy="5020944"/>
          </a:xfrm>
        </p:grpSpPr>
        <p:pic>
          <p:nvPicPr>
            <p:cNvPr id="24580" name="Picture 4">
              <a:extLst>
                <a:ext uri="{FF2B5EF4-FFF2-40B4-BE49-F238E27FC236}">
                  <a16:creationId xmlns:a16="http://schemas.microsoft.com/office/drawing/2014/main" id="{EDB79956-06C8-22B9-9797-63AFCE716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720" y="1700533"/>
              <a:ext cx="3108416" cy="236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D0FCA120-715F-4B50-B593-06857ED0F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504" y="1700533"/>
              <a:ext cx="3108415" cy="236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>
              <a:extLst>
                <a:ext uri="{FF2B5EF4-FFF2-40B4-BE49-F238E27FC236}">
                  <a16:creationId xmlns:a16="http://schemas.microsoft.com/office/drawing/2014/main" id="{11D45A52-4425-0471-E9B3-5861C3912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720" y="4357471"/>
              <a:ext cx="3108416" cy="236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0" name="Picture 6">
              <a:extLst>
                <a:ext uri="{FF2B5EF4-FFF2-40B4-BE49-F238E27FC236}">
                  <a16:creationId xmlns:a16="http://schemas.microsoft.com/office/drawing/2014/main" id="{C277F140-2916-0E9B-48DF-20F01F8D3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504" y="4357470"/>
              <a:ext cx="3108416" cy="236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4A22AB-8C79-F758-7E9C-C2D9B2BF0185}"/>
              </a:ext>
            </a:extLst>
          </p:cNvPr>
          <p:cNvSpPr txBox="1"/>
          <p:nvPr/>
        </p:nvSpPr>
        <p:spPr>
          <a:xfrm>
            <a:off x="509789" y="2882534"/>
            <a:ext cx="2440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XGBoost</a:t>
            </a:r>
            <a:r>
              <a:rPr lang="en-MY" dirty="0"/>
              <a:t> and Random Forest, predictions aligned closely with actual delays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F331-6439-96FB-0CD6-236898B97F16}"/>
              </a:ext>
            </a:extLst>
          </p:cNvPr>
          <p:cNvSpPr txBox="1"/>
          <p:nvPr/>
        </p:nvSpPr>
        <p:spPr>
          <a:xfrm>
            <a:off x="435421" y="5402244"/>
            <a:ext cx="2440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KNN predictions showed moderate alignment but tended to diverge at higher delay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17AFC-8B79-43E6-D74C-30911A560918}"/>
              </a:ext>
            </a:extLst>
          </p:cNvPr>
          <p:cNvSpPr txBox="1"/>
          <p:nvPr/>
        </p:nvSpPr>
        <p:spPr>
          <a:xfrm>
            <a:off x="9370145" y="5696566"/>
            <a:ext cx="2440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Linear Regression predictions were widely scattered</a:t>
            </a:r>
          </a:p>
        </p:txBody>
      </p:sp>
    </p:spTree>
    <p:extLst>
      <p:ext uri="{BB962C8B-B14F-4D97-AF65-F5344CB8AC3E}">
        <p14:creationId xmlns:p14="http://schemas.microsoft.com/office/powerpoint/2010/main" val="412560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2B0A4B8-793E-7ABF-9A86-5F9EC0B0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74AACF20-1032-2A8A-5B8D-B24B626150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3AC7E152-BBAF-7A6E-B14F-0C8483391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Error Distribution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01B0FD-08E4-4C51-529E-6574581D3F77}"/>
              </a:ext>
            </a:extLst>
          </p:cNvPr>
          <p:cNvGrpSpPr/>
          <p:nvPr/>
        </p:nvGrpSpPr>
        <p:grpSpPr>
          <a:xfrm>
            <a:off x="2796211" y="1654205"/>
            <a:ext cx="6599577" cy="4967336"/>
            <a:chOff x="1782423" y="1673177"/>
            <a:chExt cx="6599577" cy="4967336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08CAA27-EFD5-52C0-09AD-FC725A973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423" y="1673179"/>
              <a:ext cx="3240811" cy="2464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20F7D8D0-B83B-FA02-EFBF-1EA24AAB4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423" y="4145118"/>
              <a:ext cx="3281180" cy="249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868EEC02-D104-D50C-8C10-725025016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015" y="4175819"/>
              <a:ext cx="3240810" cy="2464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05CAA27C-414F-3F63-602C-0507EF9F1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015" y="1673177"/>
              <a:ext cx="3308985" cy="2464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9B58A0-C952-58E6-5D84-E2B54EB420D0}"/>
              </a:ext>
            </a:extLst>
          </p:cNvPr>
          <p:cNvSpPr txBox="1"/>
          <p:nvPr/>
        </p:nvSpPr>
        <p:spPr>
          <a:xfrm>
            <a:off x="804851" y="3029877"/>
            <a:ext cx="1991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XGBoost</a:t>
            </a:r>
            <a:r>
              <a:rPr lang="en-MY" dirty="0"/>
              <a:t> exhibited the narrowest residual spread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D9784-2EE5-88EA-FE9D-5A2285FB602B}"/>
              </a:ext>
            </a:extLst>
          </p:cNvPr>
          <p:cNvSpPr txBox="1"/>
          <p:nvPr/>
        </p:nvSpPr>
        <p:spPr>
          <a:xfrm>
            <a:off x="9445569" y="2951946"/>
            <a:ext cx="2264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Random Forest residuals were also </a:t>
            </a:r>
            <a:r>
              <a:rPr lang="en-MY" dirty="0" err="1"/>
              <a:t>centered</a:t>
            </a:r>
            <a:r>
              <a:rPr lang="en-MY" dirty="0"/>
              <a:t> near zero but with slightly wider dispersion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631FC-1887-6CB7-1DAD-03215BCC8ABB}"/>
              </a:ext>
            </a:extLst>
          </p:cNvPr>
          <p:cNvSpPr txBox="1"/>
          <p:nvPr/>
        </p:nvSpPr>
        <p:spPr>
          <a:xfrm>
            <a:off x="826231" y="5713682"/>
            <a:ext cx="194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KNN showed heavier tails and wider spread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2117A-ED5F-FEC1-EADE-387B341BCC9D}"/>
              </a:ext>
            </a:extLst>
          </p:cNvPr>
          <p:cNvSpPr txBox="1"/>
          <p:nvPr/>
        </p:nvSpPr>
        <p:spPr>
          <a:xfrm>
            <a:off x="9501268" y="5571281"/>
            <a:ext cx="2264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Linear Regression produced the widest and most skewed residuals</a:t>
            </a:r>
          </a:p>
        </p:txBody>
      </p:sp>
    </p:spTree>
    <p:extLst>
      <p:ext uri="{BB962C8B-B14F-4D97-AF65-F5344CB8AC3E}">
        <p14:creationId xmlns:p14="http://schemas.microsoft.com/office/powerpoint/2010/main" val="2921006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273A065-8223-5B1D-9767-10FF3197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1A36EBD5-A26D-0856-CF62-BA9DFB83D8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2A3905BB-E300-E5EC-569D-79502BE208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Predicted vs Actual Analysis - XGB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6A1CF64-B891-5576-FBCD-F7E90ADC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3" y="1751332"/>
            <a:ext cx="4984138" cy="37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7C1AAE00-92FE-C0D9-EFA2-5CC22E36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03" y="1751332"/>
            <a:ext cx="4984138" cy="37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12;p14">
            <a:extLst>
              <a:ext uri="{FF2B5EF4-FFF2-40B4-BE49-F238E27FC236}">
                <a16:creationId xmlns:a16="http://schemas.microsoft.com/office/drawing/2014/main" id="{FE1C3E01-B290-AB6A-3FC1-14E9E3854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5601386"/>
            <a:ext cx="489138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Errors centered around 0 → no major bias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Most errors within ±25 seconds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Few outliers → extreme cases harder to predict</a:t>
            </a:r>
            <a:endParaRPr lang="en-US" sz="2000" dirty="0"/>
          </a:p>
        </p:txBody>
      </p:sp>
      <p:sp>
        <p:nvSpPr>
          <p:cNvPr id="6" name="Google Shape;212;p14">
            <a:extLst>
              <a:ext uri="{FF2B5EF4-FFF2-40B4-BE49-F238E27FC236}">
                <a16:creationId xmlns:a16="http://schemas.microsoft.com/office/drawing/2014/main" id="{7F3AB38A-6CE9-92D0-4789-ADBE4D363F39}"/>
              </a:ext>
            </a:extLst>
          </p:cNvPr>
          <p:cNvSpPr txBox="1">
            <a:spLocks/>
          </p:cNvSpPr>
          <p:nvPr/>
        </p:nvSpPr>
        <p:spPr>
          <a:xfrm>
            <a:off x="6345575" y="5601386"/>
            <a:ext cx="50082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Strong alignment with 45° line → high accuracy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Accurate for normal delays (50–150 </a:t>
            </a:r>
            <a:r>
              <a:rPr lang="en-US" altLang="zh-CN" sz="2400" dirty="0">
                <a:latin typeface="+mn-lt"/>
                <a:ea typeface="Calibri"/>
                <a:cs typeface="Calibri"/>
                <a:sym typeface="Calibri"/>
              </a:rPr>
              <a:t>seconds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Slight underprediction for extreme delays (&gt;250 seconds)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90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583D12D-A926-EE52-A22F-17D4959A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512308F2-EE55-3E54-38CC-5BA708285F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67890E62-5A28-2BA6-DD6A-47BC4350A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SHAP Analysis</a:t>
            </a:r>
          </a:p>
        </p:txBody>
      </p:sp>
      <p:sp>
        <p:nvSpPr>
          <p:cNvPr id="2" name="Google Shape;212;p14">
            <a:extLst>
              <a:ext uri="{FF2B5EF4-FFF2-40B4-BE49-F238E27FC236}">
                <a16:creationId xmlns:a16="http://schemas.microsoft.com/office/drawing/2014/main" id="{4C561D91-8350-CBC9-9CA7-AFEBBE539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5876" y="1874708"/>
            <a:ext cx="4327967" cy="48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MY" sz="2000" dirty="0"/>
              <a:t>RF</a:t>
            </a:r>
            <a:endParaRPr sz="2000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C567F1E9-F3AD-5C33-BCFB-A4D54BAC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58" y="4516039"/>
            <a:ext cx="3877089" cy="21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BB58D57-0D76-76E8-AF4C-30DC5A44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67" y="1657932"/>
            <a:ext cx="3877129" cy="276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colored dots&#10;&#10;AI-generated content may be incorrect.">
            <a:extLst>
              <a:ext uri="{FF2B5EF4-FFF2-40B4-BE49-F238E27FC236}">
                <a16:creationId xmlns:a16="http://schemas.microsoft.com/office/drawing/2014/main" id="{EA7B932B-6715-8D27-F238-6C427A597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1" y="1790568"/>
            <a:ext cx="4128547" cy="163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51126C3-D25F-3D70-11BC-35C85B370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00" y="3959831"/>
            <a:ext cx="3877468" cy="27616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2;p14">
            <a:extLst>
              <a:ext uri="{FF2B5EF4-FFF2-40B4-BE49-F238E27FC236}">
                <a16:creationId xmlns:a16="http://schemas.microsoft.com/office/drawing/2014/main" id="{00C8C840-29E2-3F8E-A050-58DD83DCDE97}"/>
              </a:ext>
            </a:extLst>
          </p:cNvPr>
          <p:cNvSpPr txBox="1">
            <a:spLocks/>
          </p:cNvSpPr>
          <p:nvPr/>
        </p:nvSpPr>
        <p:spPr>
          <a:xfrm>
            <a:off x="6275803" y="4033890"/>
            <a:ext cx="893597" cy="48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2000"/>
              <a:buFont typeface="Noto Sans Symbols"/>
              <a:buNone/>
            </a:pPr>
            <a:r>
              <a:rPr lang="en-MY" sz="2000" dirty="0"/>
              <a:t>LR</a:t>
            </a:r>
          </a:p>
        </p:txBody>
      </p:sp>
      <p:sp>
        <p:nvSpPr>
          <p:cNvPr id="8" name="Google Shape;212;p14">
            <a:extLst>
              <a:ext uri="{FF2B5EF4-FFF2-40B4-BE49-F238E27FC236}">
                <a16:creationId xmlns:a16="http://schemas.microsoft.com/office/drawing/2014/main" id="{C6DD3BB6-328A-672E-21E1-EEB322665391}"/>
              </a:ext>
            </a:extLst>
          </p:cNvPr>
          <p:cNvSpPr txBox="1">
            <a:spLocks/>
          </p:cNvSpPr>
          <p:nvPr/>
        </p:nvSpPr>
        <p:spPr>
          <a:xfrm>
            <a:off x="6125295" y="1874707"/>
            <a:ext cx="793026" cy="48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2000"/>
              <a:buFont typeface="Noto Sans Symbols"/>
              <a:buNone/>
            </a:pPr>
            <a:r>
              <a:rPr lang="en-MY" sz="2000" dirty="0"/>
              <a:t>KNN</a:t>
            </a:r>
          </a:p>
        </p:txBody>
      </p:sp>
      <p:sp>
        <p:nvSpPr>
          <p:cNvPr id="9" name="Google Shape;212;p14">
            <a:extLst>
              <a:ext uri="{FF2B5EF4-FFF2-40B4-BE49-F238E27FC236}">
                <a16:creationId xmlns:a16="http://schemas.microsoft.com/office/drawing/2014/main" id="{B39ABF85-836B-BB3D-8629-2B4DB5087B8B}"/>
              </a:ext>
            </a:extLst>
          </p:cNvPr>
          <p:cNvSpPr txBox="1">
            <a:spLocks/>
          </p:cNvSpPr>
          <p:nvPr/>
        </p:nvSpPr>
        <p:spPr>
          <a:xfrm>
            <a:off x="383724" y="4636352"/>
            <a:ext cx="1033570" cy="48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2000"/>
              <a:buFont typeface="Noto Sans Symbols"/>
              <a:buNone/>
            </a:pPr>
            <a:r>
              <a:rPr lang="en-MY" sz="2000" dirty="0"/>
              <a:t>XGB</a:t>
            </a:r>
          </a:p>
        </p:txBody>
      </p:sp>
    </p:spTree>
    <p:extLst>
      <p:ext uri="{BB962C8B-B14F-4D97-AF65-F5344CB8AC3E}">
        <p14:creationId xmlns:p14="http://schemas.microsoft.com/office/powerpoint/2010/main" val="232273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515D9DE0-E212-4B4A-74B7-58DC775C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7B561F29-1674-F326-68BC-F2AFABB9E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94456"/>
            <a:ext cx="10515600" cy="485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Crowdsourced data refers to information that is collected and shared by many individuals through digital platforms, mobile applications, or online communities. 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In traffic management, navigation applications like Waze and Google Maps generate vast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amounts of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data, including congestion levels, road incidents, and travel speeds. 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To make use of this rich data source, machine learning approaches have emerged as powerful tools for traffic congestion prediction. 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This study aims to explore how crowdsourced data can be effectively integrated into machine learning models to enhance traffic congestion prediction and management. 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3259CF1F-A806-5EEF-0616-1DFE722DDA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B888EB1D-EC24-6E9F-046D-037FB0F85F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840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3B6C7CD9-E6B9-DC9F-7E9F-6B85AD80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AF324574-02F5-3CA1-03B7-B685C21F32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E63FF832-EFBF-49CA-4B72-71FD64576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SHAP Analysis - XGB</a:t>
            </a:r>
          </a:p>
        </p:txBody>
      </p:sp>
      <p:sp>
        <p:nvSpPr>
          <p:cNvPr id="2" name="Google Shape;212;p14">
            <a:extLst>
              <a:ext uri="{FF2B5EF4-FFF2-40B4-BE49-F238E27FC236}">
                <a16:creationId xmlns:a16="http://schemas.microsoft.com/office/drawing/2014/main" id="{1B74F7C0-32CC-4B45-E61B-9D9120E3B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25833" y="2407818"/>
            <a:ext cx="4048567" cy="3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indent="-342900" algn="l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Length and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speedKMH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have the strongest impact (both positive and negative).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 algn="l">
              <a:spcBef>
                <a:spcPts val="600"/>
              </a:spcBef>
              <a:buSzPts val="2000"/>
            </a:pPr>
            <a:r>
              <a:rPr lang="en-US" altLang="zh-CN" sz="2400" dirty="0" err="1">
                <a:latin typeface="+mn-lt"/>
                <a:ea typeface="Calibri"/>
                <a:cs typeface="Calibri"/>
                <a:sym typeface="Calibri"/>
              </a:rPr>
              <a:t>XGBoost</a:t>
            </a:r>
            <a:r>
              <a:rPr lang="en-US" altLang="zh-CN" sz="2400" dirty="0">
                <a:latin typeface="+mn-lt"/>
                <a:ea typeface="Calibri"/>
                <a:cs typeface="Calibri"/>
                <a:sym typeface="Calibri"/>
              </a:rPr>
              <a:t> emphasizes contextual factors (congestion, road type, city, street)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 algn="l">
              <a:spcBef>
                <a:spcPts val="600"/>
              </a:spcBef>
              <a:buSzPts val="2000"/>
            </a:pPr>
            <a:r>
              <a:rPr lang="en-US" sz="2400" dirty="0"/>
              <a:t>Captures broader real-world influences on delays.</a:t>
            </a: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6D3B98C8-FCDD-9742-4FA9-329B317E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" y="2261754"/>
            <a:ext cx="6221730" cy="34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47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65FED27-3B33-A3D9-69F3-16F38C92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8F4BCF67-C70A-A240-1F11-5B236D47B6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813A7C3A-FAD0-FBD8-F28B-5FE15F01D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SHAP Analysis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2;p14">
            <a:extLst>
              <a:ext uri="{FF2B5EF4-FFF2-40B4-BE49-F238E27FC236}">
                <a16:creationId xmlns:a16="http://schemas.microsoft.com/office/drawing/2014/main" id="{FC7994C8-5397-299B-4259-1344E5034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871" y="3757413"/>
            <a:ext cx="9926257" cy="236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The base value is 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112.4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, and the final prediction for this case is 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103.94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.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Red features increase the prediction, while blue features decrease it.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The main increasing factors are </a:t>
            </a:r>
            <a:r>
              <a:rPr lang="en-US" sz="2400" b="1" dirty="0" err="1">
                <a:latin typeface="+mn-lt"/>
                <a:ea typeface="Calibri"/>
                <a:cs typeface="Calibri"/>
                <a:sym typeface="Calibri"/>
              </a:rPr>
              <a:t>street_freq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= 197, </a:t>
            </a:r>
            <a:r>
              <a:rPr lang="en-US" sz="2400" b="1" dirty="0" err="1">
                <a:latin typeface="+mn-lt"/>
                <a:ea typeface="Calibri"/>
                <a:cs typeface="Calibri"/>
                <a:sym typeface="Calibri"/>
              </a:rPr>
              <a:t>roadType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= 6, 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level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= 3 and 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length 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= 502.</a:t>
            </a: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The main decreasing factors are </a:t>
            </a:r>
            <a:r>
              <a:rPr lang="en-US" sz="2400" b="1" dirty="0" err="1">
                <a:latin typeface="+mn-lt"/>
                <a:ea typeface="Calibri"/>
                <a:cs typeface="Calibri"/>
                <a:sym typeface="Calibri"/>
              </a:rPr>
              <a:t>speedKMH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= 13 and </a:t>
            </a:r>
            <a:r>
              <a:rPr lang="en-US" sz="2400" b="1" dirty="0">
                <a:latin typeface="+mn-lt"/>
                <a:ea typeface="Calibri"/>
                <a:cs typeface="Calibri"/>
                <a:sym typeface="Calibri"/>
              </a:rPr>
              <a:t>speed 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= 4 leading to an overall reduction.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F8CA6A-F747-B70C-1FF5-1CC0605C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2155948"/>
            <a:ext cx="10241280" cy="10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6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C9C561E2-7010-0809-B47A-60D665FF2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4E1A85CA-6521-817F-52D0-455A117C7F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C2A6DCF4-CFBD-812A-2D79-458962EDE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Discussion (Model Comparison)</a:t>
            </a:r>
          </a:p>
        </p:txBody>
      </p:sp>
      <p:sp>
        <p:nvSpPr>
          <p:cNvPr id="2" name="Google Shape;212;p14">
            <a:extLst>
              <a:ext uri="{FF2B5EF4-FFF2-40B4-BE49-F238E27FC236}">
                <a16:creationId xmlns:a16="http://schemas.microsoft.com/office/drawing/2014/main" id="{419A2ED4-0575-6BB6-06F4-A71D1A7FF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3038"/>
            <a:ext cx="10515600" cy="41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Tree-based models </a:t>
            </a:r>
            <a:r>
              <a:rPr lang="en-US" altLang="zh-CN" sz="2400" dirty="0">
                <a:latin typeface="+mn-lt"/>
                <a:ea typeface="Calibri"/>
                <a:cs typeface="Calibri"/>
                <a:sym typeface="Calibri"/>
              </a:rPr>
              <a:t>o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utperformed both linear and instance-based models in all metrics.</a:t>
            </a:r>
            <a:endParaRPr lang="en-MY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Traffic delay is a non-linear problem and influenced by complex interactions between factors.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 err="1"/>
              <a:t>XGBoost’s</a:t>
            </a:r>
            <a:r>
              <a:rPr lang="en-US" sz="2400" dirty="0"/>
              <a:t> boosting approach sequentially learns from previous errors, enabling it to capture subtle patterns that Random Forest’s bagging-based method may miss.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XGBoost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is selected as the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finalmodel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as it achieved highest R² (0.893) and lowest MAE (9.20), RMSE (15.69) and MAPE (8.56%).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 err="1"/>
              <a:t>XGBoost</a:t>
            </a:r>
            <a:r>
              <a:rPr lang="en-US" sz="2400" dirty="0"/>
              <a:t> is selected as the final model for deployment.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1023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24E91874-03C2-30FA-3508-B568561B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098BA640-9526-FFA9-3899-657C0E1486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A3069580-2246-83FC-FA2D-A97B2BAF3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Discussion (Feature Insights)</a:t>
            </a:r>
          </a:p>
        </p:txBody>
      </p:sp>
      <p:sp>
        <p:nvSpPr>
          <p:cNvPr id="2" name="Google Shape;212;p14">
            <a:extLst>
              <a:ext uri="{FF2B5EF4-FFF2-40B4-BE49-F238E27FC236}">
                <a16:creationId xmlns:a16="http://schemas.microsoft.com/office/drawing/2014/main" id="{D23F132D-B2A0-B6EE-EAB5-64E38B502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3038"/>
            <a:ext cx="10515600" cy="444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Trip length and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speedKMH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consistently dominate across models.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Congestion level also strongly impacted delays.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Tree-based models (RF, XGB) leverage temporal/contextual features.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/>
              <a:t>KNN relies on fewer dominant features</a:t>
            </a:r>
            <a:r>
              <a:rPr lang="en-MY" sz="2400" dirty="0"/>
              <a:t>.</a:t>
            </a:r>
            <a:endParaRPr lang="en-US" sz="2400" dirty="0"/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MY" sz="2400" dirty="0"/>
              <a:t>Linear Regression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overemphasizes linear effects, especially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speedKMH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27087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19F07FA-A51E-99B2-B4EB-7AA8CE34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BB5C30A3-C64C-9946-02DD-D44299E022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BDF63017-152E-48BE-0CA0-D8881831E5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Deployment - Architecture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13B7A-9996-015C-F821-A755E028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9" y="2418080"/>
            <a:ext cx="11415965" cy="248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0714563-4E1A-673D-00D7-589C67A2E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62FC4574-9B93-05FF-410C-9563891D7C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15E3B259-6E30-73D2-7854-4E4BDDD204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D8F8A-7D51-8F64-9D92-854FD7708739}"/>
              </a:ext>
            </a:extLst>
          </p:cNvPr>
          <p:cNvSpPr txBox="1"/>
          <p:nvPr/>
        </p:nvSpPr>
        <p:spPr>
          <a:xfrm>
            <a:off x="9094502" y="1919395"/>
            <a:ext cx="28425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Interactive dashboard for predicting traffic delay based on road and traffic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Allows users to input road parameters and instantly get predictions.</a:t>
            </a:r>
            <a:endParaRPr lang="en-MY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8A173-FB8F-D00B-C5B2-94600139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50" y="1919395"/>
            <a:ext cx="8314669" cy="41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9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2407F7A1-CC0C-1261-A860-8DA6D8C7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FF77CE84-C8BC-08A9-1DDC-164A2CDB8B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72AEC308-6908-6B9C-DE13-7DBCAC443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EBB10-BD38-09D1-240F-D5AB63BD17C8}"/>
              </a:ext>
            </a:extLst>
          </p:cNvPr>
          <p:cNvSpPr txBox="1"/>
          <p:nvPr/>
        </p:nvSpPr>
        <p:spPr>
          <a:xfrm>
            <a:off x="838200" y="2630282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selects street name and road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 inputs include traffic level, speed, segment length, location (Brno/Not Brno)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input preprocessing (conversion, street frequency lookup).</a:t>
            </a:r>
            <a:endParaRPr lang="en-MY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76D103-83CC-A18D-6A36-E18902CC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45" y="676276"/>
            <a:ext cx="2023857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5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493F2CE-DBA6-D6F4-A01E-3366E326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>
            <a:extLst>
              <a:ext uri="{FF2B5EF4-FFF2-40B4-BE49-F238E27FC236}">
                <a16:creationId xmlns:a16="http://schemas.microsoft.com/office/drawing/2014/main" id="{798E35F1-4C17-30F1-F648-E440432121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28233BCA-C140-C1E6-A014-2F12E3C090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FCE94-4142-35A7-C5B9-BFCF7E8B706A}"/>
              </a:ext>
            </a:extLst>
          </p:cNvPr>
          <p:cNvSpPr txBox="1"/>
          <p:nvPr/>
        </p:nvSpPr>
        <p:spPr>
          <a:xfrm>
            <a:off x="491313" y="4674192"/>
            <a:ext cx="4598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Displays prediction in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/>
              <a:t>Shap</a:t>
            </a:r>
            <a:r>
              <a:rPr lang="en-US" altLang="zh-CN" sz="1800" dirty="0"/>
              <a:t> force plots for each feature contributions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Shows street location on an interactive map with marker and popup info.</a:t>
            </a:r>
            <a:endParaRPr lang="en-MY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2AB537-773E-AEA0-BDB5-156C4433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02" y="2037775"/>
            <a:ext cx="6251556" cy="4391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0E8D56-AFD2-73F3-C765-357F21483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3" y="2037775"/>
            <a:ext cx="4826289" cy="220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6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body" idx="1"/>
          </p:nvPr>
        </p:nvSpPr>
        <p:spPr>
          <a:xfrm>
            <a:off x="838200" y="1823038"/>
            <a:ext cx="10515600" cy="4137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A traffic delay prediction system using machine learning was developed, with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XGBoost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as the best-performing model.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Reduces dependence on traditional traffic monitoring infrastructure.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Demonstrates a cost-effective and scalable solution using crowdsourced and existing traffic data.</a:t>
            </a:r>
          </a:p>
          <a:p>
            <a:pPr marL="342900" indent="-342900">
              <a:spcBef>
                <a:spcPts val="600"/>
              </a:spcBef>
              <a:buSzPts val="2000"/>
            </a:pPr>
            <a:endParaRPr lang="en-US" sz="2400" dirty="0">
              <a:latin typeface="+mn-lt"/>
              <a:ea typeface="Calibri"/>
              <a:cs typeface="Calibri"/>
              <a:sym typeface="Calibri"/>
            </a:endParaRPr>
          </a:p>
          <a:p>
            <a:pPr marL="342900" indent="-342900">
              <a:spcBef>
                <a:spcPts val="60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Deployed as an interactive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Streamlit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 dashboard for real-time prediction and map </a:t>
            </a:r>
            <a:r>
              <a:rPr lang="en-US" sz="2400" dirty="0" err="1">
                <a:latin typeface="+mn-lt"/>
                <a:ea typeface="Calibri"/>
                <a:cs typeface="Calibri"/>
                <a:sym typeface="Calibri"/>
              </a:rPr>
              <a:t>visualisation</a:t>
            </a: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, suitable for areas with limited infrastructure.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213" name="Google Shape;213;p14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5C3F863E-6FA4-BB1B-97E1-417817E27A3F}"/>
              </a:ext>
            </a:extLst>
          </p:cNvPr>
          <p:cNvSpPr txBox="1">
            <a:spLocks/>
          </p:cNvSpPr>
          <p:nvPr/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70C0"/>
              </a:buClr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8DAB12F2-ADEE-9202-866A-49CAF531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>
            <a:extLst>
              <a:ext uri="{FF2B5EF4-FFF2-40B4-BE49-F238E27FC236}">
                <a16:creationId xmlns:a16="http://schemas.microsoft.com/office/drawing/2014/main" id="{5BEDD6A9-EC7F-B868-5328-510F0E946D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A86BAC5D-88DE-663B-91ED-30D733F6A4F2}"/>
              </a:ext>
            </a:extLst>
          </p:cNvPr>
          <p:cNvSpPr txBox="1">
            <a:spLocks/>
          </p:cNvSpPr>
          <p:nvPr/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70C0"/>
              </a:buClr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7366F3-BC2F-8571-610F-EE6DF06AD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194612"/>
              </p:ext>
            </p:extLst>
          </p:nvPr>
        </p:nvGraphicFramePr>
        <p:xfrm>
          <a:off x="1046946" y="2084836"/>
          <a:ext cx="10098108" cy="417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174">
                  <a:extLst>
                    <a:ext uri="{9D8B030D-6E8A-4147-A177-3AD203B41FA5}">
                      <a16:colId xmlns:a16="http://schemas.microsoft.com/office/drawing/2014/main" val="1697884840"/>
                    </a:ext>
                  </a:extLst>
                </a:gridCol>
                <a:gridCol w="6755934">
                  <a:extLst>
                    <a:ext uri="{9D8B030D-6E8A-4147-A177-3AD203B41FA5}">
                      <a16:colId xmlns:a16="http://schemas.microsoft.com/office/drawing/2014/main" val="2978355711"/>
                    </a:ext>
                  </a:extLst>
                </a:gridCol>
              </a:tblGrid>
              <a:tr h="348278">
                <a:tc>
                  <a:txBody>
                    <a:bodyPr/>
                    <a:lstStyle/>
                    <a:p>
                      <a:r>
                        <a:rPr lang="en-MY" sz="1600" dirty="0"/>
                        <a:t>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6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025"/>
                  </a:ext>
                </a:extLst>
              </a:tr>
              <a:tr h="1614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To explore the crowdsourced data integration methods with traffic prediction system.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+mn-lt"/>
                        </a:rPr>
                        <a:t>Successfully integrated Waze crowdsourced traffic data into the prediction system.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latin typeface="+mn-lt"/>
                        </a:rPr>
                        <a:t>Preprocessed data with data cleaning and encoding for model compatibility.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Engineered time-based features (hour, weekend indicator) to improve prediction accuracy</a:t>
                      </a:r>
                      <a:endParaRPr lang="en-MY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05618"/>
                  </a:ext>
                </a:extLst>
              </a:tr>
              <a:tr h="1108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To predict traffic congestion based on data from crowdsourced platforms using machine learning models.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Built a prediction system using multiple ML models (Random Forest, </a:t>
                      </a:r>
                      <a:r>
                        <a:rPr lang="en-US" sz="1600" dirty="0" err="1">
                          <a:latin typeface="+mn-lt"/>
                        </a:rPr>
                        <a:t>XGBoost</a:t>
                      </a:r>
                      <a:r>
                        <a:rPr lang="en-US" sz="1600" dirty="0">
                          <a:latin typeface="+mn-lt"/>
                        </a:rPr>
                        <a:t>, KNN, Linear Regression) trained on Waze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Performed </a:t>
                      </a:r>
                      <a:r>
                        <a:rPr lang="en-US" sz="1600" b="0" dirty="0">
                          <a:latin typeface="+mn-lt"/>
                        </a:rPr>
                        <a:t>feature selection and hyperparameter tuning </a:t>
                      </a:r>
                      <a:r>
                        <a:rPr lang="en-US" sz="1600" dirty="0">
                          <a:latin typeface="+mn-lt"/>
                        </a:rPr>
                        <a:t>to retain the most predictive variables</a:t>
                      </a:r>
                      <a:endParaRPr lang="en-MY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93745"/>
                  </a:ext>
                </a:extLst>
              </a:tr>
              <a:tr h="11081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To evaluate the performance of various models in terms of MAE, RMSE, R² and MAPE.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</a:rPr>
                        <a:t>Assessed all models using these metrics and compared results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+mn-lt"/>
                        </a:rPr>
                        <a:t>XGBoost</a:t>
                      </a:r>
                      <a:r>
                        <a:rPr lang="en-US" sz="1600" dirty="0">
                          <a:latin typeface="+mn-lt"/>
                        </a:rPr>
                        <a:t> achieved the highest accuracy and lowest error values across evaluation metrics</a:t>
                      </a:r>
                    </a:p>
                    <a:p>
                      <a:endParaRPr lang="en-MY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2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83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293DAA8-2845-8A93-0D4A-4735DEDF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075EA0B7-9B5E-C878-9F85-2D70206F5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794456"/>
            <a:ext cx="10515600" cy="485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SDG 11 – Sustainable Cities and Communities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Efficient traffic congestion prediction contributes to more sustainable and resilient cities by reducing travel delays. 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By integrating data from navigation apps, this study supports better decision-making for urban traffic management, leading to reduced environmental impact and improved life quality.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4CE16909-7C32-6FC8-4398-6D8DD2A5AA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372F2414-FC2C-E70A-DD77-59326C6FB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ustainable Development Goal 11 - Wikipedia">
            <a:extLst>
              <a:ext uri="{FF2B5EF4-FFF2-40B4-BE49-F238E27FC236}">
                <a16:creationId xmlns:a16="http://schemas.microsoft.com/office/drawing/2014/main" id="{0A1FAD49-DDC1-47D3-66F4-708D7B9E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66" y="4631455"/>
            <a:ext cx="1907458" cy="19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12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55DA6E99-8C92-341C-F8EF-54C492F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>
            <a:extLst>
              <a:ext uri="{FF2B5EF4-FFF2-40B4-BE49-F238E27FC236}">
                <a16:creationId xmlns:a16="http://schemas.microsoft.com/office/drawing/2014/main" id="{902D6E7A-C051-795F-B876-CD19C2C83C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6938AAEF-1EFB-8CC2-85CB-44C178BAC21F}"/>
              </a:ext>
            </a:extLst>
          </p:cNvPr>
          <p:cNvSpPr txBox="1">
            <a:spLocks/>
          </p:cNvSpPr>
          <p:nvPr/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70C0"/>
              </a:buClr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Limitations &amp; Future Works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3019DD-A272-C9A0-8540-E9B19FC9F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43037"/>
              </p:ext>
            </p:extLst>
          </p:nvPr>
        </p:nvGraphicFramePr>
        <p:xfrm>
          <a:off x="1046946" y="2093016"/>
          <a:ext cx="1009810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2051">
                  <a:extLst>
                    <a:ext uri="{9D8B030D-6E8A-4147-A177-3AD203B41FA5}">
                      <a16:colId xmlns:a16="http://schemas.microsoft.com/office/drawing/2014/main" val="1697884840"/>
                    </a:ext>
                  </a:extLst>
                </a:gridCol>
                <a:gridCol w="5566057">
                  <a:extLst>
                    <a:ext uri="{9D8B030D-6E8A-4147-A177-3AD203B41FA5}">
                      <a16:colId xmlns:a16="http://schemas.microsoft.com/office/drawing/2014/main" val="2978355711"/>
                    </a:ext>
                  </a:extLst>
                </a:gridCol>
              </a:tblGrid>
              <a:tr h="261040">
                <a:tc>
                  <a:txBody>
                    <a:bodyPr/>
                    <a:lstStyle/>
                    <a:p>
                      <a:r>
                        <a:rPr lang="en-MY" sz="1600" dirty="0"/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600" dirty="0"/>
                        <a:t>Future 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025"/>
                  </a:ext>
                </a:extLst>
              </a:tr>
              <a:tr h="264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Waze data may be incomplete in less-populated areas.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Integrate additional data sources to improve coverage in underrepresented regions.</a:t>
                      </a:r>
                      <a:endParaRPr lang="en-MY" sz="16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05618"/>
                  </a:ext>
                </a:extLst>
              </a:tr>
              <a:tr h="4437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The study used historical data; real-time prediction may face latency issues.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Develop a streaming architecture for live traffic prediction and rapid updates.</a:t>
                      </a:r>
                      <a:endParaRPr lang="en-MY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93745"/>
                  </a:ext>
                </a:extLst>
              </a:tr>
              <a:tr h="4437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Only Waze-derived features were used, missing external influencing factors.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Include additional contextual variables like weather, road conditions, and road events.</a:t>
                      </a:r>
                      <a:endParaRPr lang="en-MY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21555"/>
                  </a:ext>
                </a:extLst>
              </a:tr>
              <a:tr h="6921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Difficulty in acquiring comprehensive and high-quality local traffic data due to privacy restrictions and data-sharing limitations.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Establish partnerships with local authorities and agencies to access richer datasets while ensuring compliance with privacy regulations.</a:t>
                      </a:r>
                      <a:endParaRPr lang="en-MY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73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95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body" idx="1"/>
          </p:nvPr>
        </p:nvSpPr>
        <p:spPr>
          <a:xfrm>
            <a:off x="838200" y="1627032"/>
            <a:ext cx="10515600" cy="468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Aljuaydi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F., </a:t>
            </a:r>
            <a:r>
              <a:rPr lang="en-MY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Wiwatanapataphee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B., &amp; Wu, Y. H. (2023). Multivariate machine learning-based prediction models of freeway traffic flow under non-recurrent events. 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Alexandria engineering journal, 65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151-162.</a:t>
            </a:r>
            <a:endParaRPr lang="en-MY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Bai, M., Lin, Y., Ma, M., Wang, P., &amp; Duan, L. (2021). </a:t>
            </a:r>
            <a:r>
              <a:rPr lang="en-MY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PrePCT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Traffic congestion prediction in smart cities with relative position congestion tensor.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Neurocomputing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444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147-157.</a:t>
            </a:r>
            <a:endParaRPr lang="en-MY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Bilotta, S., Collini, E., Nesi, P., &amp; Pantaleo, G. (2022). Short-term prediction of city traffic flow via convolutional deep learning. IEEE Access, 10, 113086-113099.</a:t>
            </a:r>
            <a:endParaRPr lang="en-MY" sz="18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Duan, J. H., Li, W., Zhang, X., &amp; Lu, S. (2022). Forecasting fine-grained city-scale cellular traffic with sparse crowdsourced measurements.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Computer Networks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214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109156.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Huang, Z., &amp; Loo, B. P. (2023). Urban traffic congestion in twelve large metropolitan cities: A thematic analysis of local news contents, 2009–2018.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International journal of sustainable transportation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(6), 592-614.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Niu, H., &amp; Silva, E. A. (2020). Crowdsourced data mining for urban activity: Review of data sources, applications, and methods.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Journal of Urban Planning and Development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 </a:t>
            </a:r>
            <a:r>
              <a:rPr lang="en-MY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146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(2), 04020007.</a:t>
            </a:r>
            <a:endParaRPr lang="en-MY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endParaRPr lang="en-MY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Google Shape;220;p15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968F40A0-4646-F3D2-17C8-D54D89351475}"/>
              </a:ext>
            </a:extLst>
          </p:cNvPr>
          <p:cNvSpPr txBox="1">
            <a:spLocks/>
          </p:cNvSpPr>
          <p:nvPr/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70C0"/>
              </a:buClr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8D378983-CB94-90B0-93CF-FC873487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>
            <a:extLst>
              <a:ext uri="{FF2B5EF4-FFF2-40B4-BE49-F238E27FC236}">
                <a16:creationId xmlns:a16="http://schemas.microsoft.com/office/drawing/2014/main" id="{26BD3451-2777-B23A-912F-72FCF8E5B9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27032"/>
            <a:ext cx="10515600" cy="468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Hu, S., Wang, K., Li, L., Zhao, Y., He, Z., &amp; Zhang, Y. (2024). Multi-crowdsourced data fusion for modeling link-level traffic resilience to adverse weather events. International Journal of Disaster Risk Reduction, 112, 104754.</a:t>
            </a:r>
            <a:endParaRPr lang="en-MY" sz="18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Tay, L., Lim, J. M. Y., Liang, S. N., Keong, C. K., &amp; Tay, Y. H. (2023). Urban traffic volume estimation using intelligent transportation system crowdsourced data. Engineering Applications of Artificial Intelligence, 126, 107064.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Osei, K. K., Adams, C. A.,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Sivanandan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R., &amp;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Ackaah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W. (2022). Modelling of segment level travel time on urban roadway arterials using floating vehicle and GPS probe data. Scientific African, 15, e01105.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Qaddoura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R., Younes, M. B., &amp;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Boukerche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A. (2024). Towards optimal tuned machine learning techniques based vehicular traffic prediction for real roads scenarios. Ad Hoc Networks, 161, 103508.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MY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NazirkarReshma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R., &amp; </a:t>
            </a:r>
            <a:r>
              <a:rPr lang="en-MY" sz="18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Rajabhushanam</a:t>
            </a:r>
            <a:r>
              <a:rPr lang="en-MY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C. (2022). Machine learning algorithms performance evaluation in traffic flow prediction. Mater. Today: Proc., 51(Part 1), 1046-1050.</a:t>
            </a:r>
          </a:p>
          <a:p>
            <a:pPr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Yi, Z., Liu, X. C., Markovic, N., &amp; Phillips, J. (2021). Inferencing hourly traffic volume using data-driven machine learning and graph theory. Computers, Environment and Urban Systems, 85, 101548.</a:t>
            </a:r>
            <a:endParaRPr lang="en-MY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Google Shape;220;p15">
            <a:extLst>
              <a:ext uri="{FF2B5EF4-FFF2-40B4-BE49-F238E27FC236}">
                <a16:creationId xmlns:a16="http://schemas.microsoft.com/office/drawing/2014/main" id="{223080E0-97D9-A458-7582-25BEFC7E36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7F5DB8DB-50DE-7AC1-9E22-120E284ECC57}"/>
              </a:ext>
            </a:extLst>
          </p:cNvPr>
          <p:cNvSpPr txBox="1">
            <a:spLocks/>
          </p:cNvSpPr>
          <p:nvPr/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70C0"/>
              </a:buClr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lang="en-US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164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ctrTitle"/>
          </p:nvPr>
        </p:nvSpPr>
        <p:spPr>
          <a:xfrm>
            <a:off x="602087" y="2285355"/>
            <a:ext cx="10370368" cy="164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Q&amp;A</a:t>
            </a:r>
            <a:br>
              <a:rPr lang="en-US"/>
            </a:br>
            <a:br>
              <a:rPr lang="en-US"/>
            </a:br>
            <a:r>
              <a:rPr lang="en-US"/>
              <a:t>Thank You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81A2B42-A2B4-8CFD-CEB6-620294F0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>
            <a:extLst>
              <a:ext uri="{FF2B5EF4-FFF2-40B4-BE49-F238E27FC236}">
                <a16:creationId xmlns:a16="http://schemas.microsoft.com/office/drawing/2014/main" id="{7D046434-4E36-0C84-A0D9-7B023B475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07335"/>
            <a:ext cx="10515600" cy="483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Traffic congestion in major urban areas has become a significant challenge, impacting daily commutes, economic productivity, and environmental sustainability (Huang &amp; Loo, 2022).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Traditional traffic management systems often rely on static data sources, which may fail to reflect the real situations in traffic flow.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The navigation applications generate vast amounts of crowdsourced data which are not fully utilized in traffic prediction system.</a:t>
            </a: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The potential for effectively integrating the crowdsourced data into existing traffic prediction and management systems remains largely unexplored (Niu &amp; Silva, 2020).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160"/>
              <a:buChar char="▪"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357188" marR="0" lvl="0" indent="-179388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Noto Sans Symbols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 dirty="0"/>
          </a:p>
        </p:txBody>
      </p:sp>
      <p:sp>
        <p:nvSpPr>
          <p:cNvPr id="129" name="Google Shape;129;p5">
            <a:extLst>
              <a:ext uri="{FF2B5EF4-FFF2-40B4-BE49-F238E27FC236}">
                <a16:creationId xmlns:a16="http://schemas.microsoft.com/office/drawing/2014/main" id="{86973127-B507-C622-C7FC-662DA31877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F1ED4CE3-653A-4B4E-5FC2-118532AD83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16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38200" y="675398"/>
            <a:ext cx="10515600" cy="114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Research Questions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838200" y="1772141"/>
            <a:ext cx="10515600" cy="508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How can crowdsourced data be integrated into traffic prediction systems?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Which machine learning models can be used to predict traffic congestion using crowdsourced data?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marL="357188" lvl="0" indent="-357188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How do different machine learning models perform in predicting traffic congestion based on various evaluation metrics?</a:t>
            </a:r>
            <a:endParaRPr sz="2600" dirty="0"/>
          </a:p>
          <a:p>
            <a:pPr marL="800100" lvl="1" indent="-254000" algn="just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357188" marR="0" lvl="0" indent="-179388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838200" y="1820340"/>
            <a:ext cx="10515600" cy="463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57188" lvl="0" indent="-357188" algn="just" rtl="0">
              <a:lnSpc>
                <a:spcPct val="9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To explore the crowdsourced data integration methods with traffic prediction system.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marL="357188" lvl="0" indent="-357188" algn="just" rtl="0">
              <a:lnSpc>
                <a:spcPct val="9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To predict traffic congestion based on data from crowdsourced platforms using machine learning models.</a:t>
            </a:r>
          </a:p>
          <a:p>
            <a:pPr marL="357188" lvl="0" indent="-357188" algn="just" rtl="0">
              <a:lnSpc>
                <a:spcPct val="9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endParaRPr lang="en-US" sz="2600" dirty="0">
              <a:latin typeface="Calibri"/>
              <a:ea typeface="Calibri"/>
              <a:cs typeface="Calibri"/>
              <a:sym typeface="Calibri"/>
            </a:endParaRPr>
          </a:p>
          <a:p>
            <a:pPr marL="357188" lvl="0" indent="-357188" algn="just" rtl="0">
              <a:lnSpc>
                <a:spcPct val="9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To evaluate the performance of various models in terms of MAE, RMSE, R² and MAPE.</a:t>
            </a:r>
          </a:p>
          <a:p>
            <a:pPr marL="357188" marR="0" lvl="0" indent="-179388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A3528DC9-E1B3-54DD-7C55-61EB93CAC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D582F6B4-DAE3-48D9-EEB9-D60DA428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A7DE1367-A9F8-8DEA-1124-63684F38A6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F4D7B3-F8BE-3CE6-5CA3-F3D034144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65405"/>
              </p:ext>
            </p:extLst>
          </p:nvPr>
        </p:nvGraphicFramePr>
        <p:xfrm>
          <a:off x="838200" y="2180985"/>
          <a:ext cx="10439400" cy="4159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341">
                  <a:extLst>
                    <a:ext uri="{9D8B030D-6E8A-4147-A177-3AD203B41FA5}">
                      <a16:colId xmlns:a16="http://schemas.microsoft.com/office/drawing/2014/main" val="2555527916"/>
                    </a:ext>
                  </a:extLst>
                </a:gridCol>
                <a:gridCol w="1279559">
                  <a:extLst>
                    <a:ext uri="{9D8B030D-6E8A-4147-A177-3AD203B41FA5}">
                      <a16:colId xmlns:a16="http://schemas.microsoft.com/office/drawing/2014/main" val="328890498"/>
                    </a:ext>
                  </a:extLst>
                </a:gridCol>
                <a:gridCol w="1934739">
                  <a:extLst>
                    <a:ext uri="{9D8B030D-6E8A-4147-A177-3AD203B41FA5}">
                      <a16:colId xmlns:a16="http://schemas.microsoft.com/office/drawing/2014/main" val="1791957807"/>
                    </a:ext>
                  </a:extLst>
                </a:gridCol>
                <a:gridCol w="1624078">
                  <a:extLst>
                    <a:ext uri="{9D8B030D-6E8A-4147-A177-3AD203B41FA5}">
                      <a16:colId xmlns:a16="http://schemas.microsoft.com/office/drawing/2014/main" val="2431457950"/>
                    </a:ext>
                  </a:extLst>
                </a:gridCol>
                <a:gridCol w="1252861">
                  <a:extLst>
                    <a:ext uri="{9D8B030D-6E8A-4147-A177-3AD203B41FA5}">
                      <a16:colId xmlns:a16="http://schemas.microsoft.com/office/drawing/2014/main" val="340099637"/>
                    </a:ext>
                  </a:extLst>
                </a:gridCol>
                <a:gridCol w="1307511">
                  <a:extLst>
                    <a:ext uri="{9D8B030D-6E8A-4147-A177-3AD203B41FA5}">
                      <a16:colId xmlns:a16="http://schemas.microsoft.com/office/drawing/2014/main" val="4270282691"/>
                    </a:ext>
                  </a:extLst>
                </a:gridCol>
                <a:gridCol w="1263626">
                  <a:extLst>
                    <a:ext uri="{9D8B030D-6E8A-4147-A177-3AD203B41FA5}">
                      <a16:colId xmlns:a16="http://schemas.microsoft.com/office/drawing/2014/main" val="1185944821"/>
                    </a:ext>
                  </a:extLst>
                </a:gridCol>
                <a:gridCol w="1306685">
                  <a:extLst>
                    <a:ext uri="{9D8B030D-6E8A-4147-A177-3AD203B41FA5}">
                      <a16:colId xmlns:a16="http://schemas.microsoft.com/office/drawing/2014/main" val="366457669"/>
                    </a:ext>
                  </a:extLst>
                </a:gridCol>
              </a:tblGrid>
              <a:tr h="289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&amp; Year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(Techniques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Results 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Limitations</a:t>
                      </a:r>
                    </a:p>
                  </a:txBody>
                  <a:tcPr marL="52577" marR="52577" marT="0" marB="0" anchor="ctr"/>
                </a:tc>
                <a:extLst>
                  <a:ext uri="{0D108BD9-81ED-4DB2-BD59-A6C34878D82A}">
                    <a16:rowId xmlns:a16="http://schemas.microsoft.com/office/drawing/2014/main" val="329981153"/>
                  </a:ext>
                </a:extLst>
              </a:tr>
              <a:tr h="1806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Aljuaydi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F.,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Wiwatanapataphee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B., &amp; Wu, Y. H. (2023)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Multivariate machine learning-based prediction models of freeway traffic flow under non-recurrent events.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develop machine learning models for predicting freeway traffic flow during non-recurrent events like accidents and rainfall.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data is collected 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from Main Road Western Australia (WRWA)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(429,120 observations)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MLP, CNN, LSTM, 1D CNN-LSTM, Autoencoder LSTM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1D CNN-LSTM model was found to outperform the others in predicting traffic flow parameters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 due to the hybrid nature of the model.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1293548826"/>
                  </a:ext>
                </a:extLst>
              </a:tr>
              <a:tr h="2063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de-DE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Bai, M., Lin, Y., Ma, M., Wang, P., &amp; Duan, L. (2021)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PrePCT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Traffic congestion prediction in smart cities with relative position congestion tensor.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predict road network congestion using a novel Relative Position Congestion Tensor (RPCT) and a lightweight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ConvLSTM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-based neural network.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Speed data from Caltrans Performance Measurement System (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PeMS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(2,853,552 records)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PrePCT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model (based on </a:t>
                      </a: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ConvLSTM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), ARIMA, SVR, RF, GBR, LSTM, and PCNN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PrePCT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achieved the best performance across all benchmarks, especially in high-congestion zones, using RMSE and MAE as metrics.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Does not account for external factors like weather, accidents, or road closures.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667710273"/>
                  </a:ext>
                </a:extLst>
              </a:tr>
            </a:tbl>
          </a:graphicData>
        </a:graphic>
      </p:graphicFrame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13459EF6-2893-747F-9C6E-E3E4FF231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26824-3BF8-ACA5-304D-FD4104DF8A9C}"/>
              </a:ext>
            </a:extLst>
          </p:cNvPr>
          <p:cNvSpPr txBox="1"/>
          <p:nvPr/>
        </p:nvSpPr>
        <p:spPr>
          <a:xfrm>
            <a:off x="838200" y="1597033"/>
            <a:ext cx="9809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Recently researchers have applied various machine learning models using different types of data sources.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286637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268D9E0F-011A-278B-D2DA-BEC289F5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>
            <a:extLst>
              <a:ext uri="{FF2B5EF4-FFF2-40B4-BE49-F238E27FC236}">
                <a16:creationId xmlns:a16="http://schemas.microsoft.com/office/drawing/2014/main" id="{69BCF861-EDDA-A181-94FB-2B17268442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094502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3AA2EF-10DB-F4D9-BF53-7D80E3998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17252"/>
              </p:ext>
            </p:extLst>
          </p:nvPr>
        </p:nvGraphicFramePr>
        <p:xfrm>
          <a:off x="838200" y="2180985"/>
          <a:ext cx="10439400" cy="4159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341">
                  <a:extLst>
                    <a:ext uri="{9D8B030D-6E8A-4147-A177-3AD203B41FA5}">
                      <a16:colId xmlns:a16="http://schemas.microsoft.com/office/drawing/2014/main" val="2555527916"/>
                    </a:ext>
                  </a:extLst>
                </a:gridCol>
                <a:gridCol w="1279559">
                  <a:extLst>
                    <a:ext uri="{9D8B030D-6E8A-4147-A177-3AD203B41FA5}">
                      <a16:colId xmlns:a16="http://schemas.microsoft.com/office/drawing/2014/main" val="328890498"/>
                    </a:ext>
                  </a:extLst>
                </a:gridCol>
                <a:gridCol w="1934739">
                  <a:extLst>
                    <a:ext uri="{9D8B030D-6E8A-4147-A177-3AD203B41FA5}">
                      <a16:colId xmlns:a16="http://schemas.microsoft.com/office/drawing/2014/main" val="1791957807"/>
                    </a:ext>
                  </a:extLst>
                </a:gridCol>
                <a:gridCol w="1624078">
                  <a:extLst>
                    <a:ext uri="{9D8B030D-6E8A-4147-A177-3AD203B41FA5}">
                      <a16:colId xmlns:a16="http://schemas.microsoft.com/office/drawing/2014/main" val="2431457950"/>
                    </a:ext>
                  </a:extLst>
                </a:gridCol>
                <a:gridCol w="1252861">
                  <a:extLst>
                    <a:ext uri="{9D8B030D-6E8A-4147-A177-3AD203B41FA5}">
                      <a16:colId xmlns:a16="http://schemas.microsoft.com/office/drawing/2014/main" val="340099637"/>
                    </a:ext>
                  </a:extLst>
                </a:gridCol>
                <a:gridCol w="1307511">
                  <a:extLst>
                    <a:ext uri="{9D8B030D-6E8A-4147-A177-3AD203B41FA5}">
                      <a16:colId xmlns:a16="http://schemas.microsoft.com/office/drawing/2014/main" val="4270282691"/>
                    </a:ext>
                  </a:extLst>
                </a:gridCol>
                <a:gridCol w="1263626">
                  <a:extLst>
                    <a:ext uri="{9D8B030D-6E8A-4147-A177-3AD203B41FA5}">
                      <a16:colId xmlns:a16="http://schemas.microsoft.com/office/drawing/2014/main" val="1185944821"/>
                    </a:ext>
                  </a:extLst>
                </a:gridCol>
                <a:gridCol w="1306685">
                  <a:extLst>
                    <a:ext uri="{9D8B030D-6E8A-4147-A177-3AD203B41FA5}">
                      <a16:colId xmlns:a16="http://schemas.microsoft.com/office/drawing/2014/main" val="366457669"/>
                    </a:ext>
                  </a:extLst>
                </a:gridCol>
              </a:tblGrid>
              <a:tr h="2898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Author &amp; Year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Objectives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Techniques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Results 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Limitations</a:t>
                      </a:r>
                    </a:p>
                  </a:txBody>
                  <a:tcPr marL="52577" marR="52577" marT="0" marB="0" anchor="ctr"/>
                </a:tc>
                <a:extLst>
                  <a:ext uri="{0D108BD9-81ED-4DB2-BD59-A6C34878D82A}">
                    <a16:rowId xmlns:a16="http://schemas.microsoft.com/office/drawing/2014/main" val="329981153"/>
                  </a:ext>
                </a:extLst>
              </a:tr>
              <a:tr h="1806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Bilotta, S., Collini, E., Nesi, P., &amp; Pantaleo, G. (2022)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Short-term prediction of city traffic flow via convolutional deep learning.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 a deep learning model for short-term traffic flow prediction in urban areas.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Traffic flow data from 135 sensors in Florence, Italy, from September 2019 to February 2020.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(appx millions rows)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CONV-BI-LSTM, LSTM, BI-LSTM, Autoencoder BI-LSTM, attention-based CONV-LSTM, RF, XGBOOST, DNN.</a:t>
                      </a: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CONV-BI-LSTM outperformed other models with a MAPE of 15.35%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computational demands; training time could be prohibitive for large-scale deployments.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1293548826"/>
                  </a:ext>
                </a:extLst>
              </a:tr>
              <a:tr h="2063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</a:t>
                      </a:r>
                    </a:p>
                  </a:txBody>
                  <a:tcPr marL="52577" marR="5257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Duan, J. H., Li, W., Zhang, X., &amp; Lu, S. (2022)</a:t>
                      </a:r>
                      <a:endParaRPr lang="en-MY" sz="12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Forecasting fine-grained city-scale cellular traffic with sparse crowdsourced measurements. 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predict city-wide fine-grained cellular traffic patterns from sparse crowdsourced data using deep generative modeling.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Two real-world cellular traffic datasets released by Telecom Italia.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(appx millions rows)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ARIMA, LSTM+SAE,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ConvLSTM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ZipNet</a:t>
                      </a:r>
                      <a:r>
                        <a:rPr lang="en-MY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-GAN, </a:t>
                      </a:r>
                      <a:r>
                        <a:rPr lang="en-MY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CrowdGAN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CrowdGAN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reduced RMSE by up to 47% compared to baseline models.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CrowdGAN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still requires a large amount of traffic data for model training.</a:t>
                      </a:r>
                      <a:endParaRPr lang="en-MY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577" marR="52577" marT="0" marB="0"/>
                </a:tc>
                <a:extLst>
                  <a:ext uri="{0D108BD9-81ED-4DB2-BD59-A6C34878D82A}">
                    <a16:rowId xmlns:a16="http://schemas.microsoft.com/office/drawing/2014/main" val="667710273"/>
                  </a:ext>
                </a:extLst>
              </a:tr>
            </a:tbl>
          </a:graphicData>
        </a:graphic>
      </p:graphicFrame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CF08FF33-0BA2-234A-8969-B1F57E56EC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938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en-US" altLang="zh-CN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Literature Reviews (Cont’d)</a:t>
            </a:r>
            <a:endParaRPr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51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UM PowerPoint Templat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2060"/>
      </a:accent1>
      <a:accent2>
        <a:srgbClr val="C00000"/>
      </a:accent2>
      <a:accent3>
        <a:srgbClr val="F6CC18"/>
      </a:accent3>
      <a:accent4>
        <a:srgbClr val="7030A0"/>
      </a:accent4>
      <a:accent5>
        <a:srgbClr val="0070C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101616</TotalTime>
  <Words>4166</Words>
  <Application>Microsoft Office PowerPoint</Application>
  <PresentationFormat>Widescreen</PresentationFormat>
  <Paragraphs>719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Noto Sans Symbols</vt:lpstr>
      <vt:lpstr>Wingdings</vt:lpstr>
      <vt:lpstr>Times New Roman</vt:lpstr>
      <vt:lpstr>Calibri</vt:lpstr>
      <vt:lpstr>Arial</vt:lpstr>
      <vt:lpstr>DM Serif Display</vt:lpstr>
      <vt:lpstr>Garamond</vt:lpstr>
      <vt:lpstr>1_UM PowerPoint Template</vt:lpstr>
      <vt:lpstr>Leveraging Crowdsourced Data for Traffic Congestion Prediction and Management</vt:lpstr>
      <vt:lpstr>Contents</vt:lpstr>
      <vt:lpstr>Introduction</vt:lpstr>
      <vt:lpstr>Introduction</vt:lpstr>
      <vt:lpstr>Problem Statements</vt:lpstr>
      <vt:lpstr>Research Questions</vt:lpstr>
      <vt:lpstr>Objectives</vt:lpstr>
      <vt:lpstr>Literature Reviews</vt:lpstr>
      <vt:lpstr>Literature Reviews (Cont’d)</vt:lpstr>
      <vt:lpstr>Literature Reviews (Cont’d)</vt:lpstr>
      <vt:lpstr>Literature Reviews (Cont’d)</vt:lpstr>
      <vt:lpstr>Literature Reviews (Cont’d)</vt:lpstr>
      <vt:lpstr>Literature Reviews Summary</vt:lpstr>
      <vt:lpstr>Research Methodology</vt:lpstr>
      <vt:lpstr>Dataset</vt:lpstr>
      <vt:lpstr>System Design</vt:lpstr>
      <vt:lpstr>EDA</vt:lpstr>
      <vt:lpstr>EDA</vt:lpstr>
      <vt:lpstr>EDA</vt:lpstr>
      <vt:lpstr>EDA - Timestamp</vt:lpstr>
      <vt:lpstr>Winsorization</vt:lpstr>
      <vt:lpstr>Statistical Testing</vt:lpstr>
      <vt:lpstr>RFECV</vt:lpstr>
      <vt:lpstr>Hyperparameter Tuning</vt:lpstr>
      <vt:lpstr>Result Analysis</vt:lpstr>
      <vt:lpstr>Predicted vs Actual Analysis</vt:lpstr>
      <vt:lpstr>Error Distribution</vt:lpstr>
      <vt:lpstr>Predicted vs Actual Analysis - XGB</vt:lpstr>
      <vt:lpstr>SHAP Analysis</vt:lpstr>
      <vt:lpstr>SHAP Analysis - XGB</vt:lpstr>
      <vt:lpstr>SHAP Analysis</vt:lpstr>
      <vt:lpstr>Discussion (Model Comparison)</vt:lpstr>
      <vt:lpstr>Discussion (Feature Insights)</vt:lpstr>
      <vt:lpstr>Deployment - Architecture</vt:lpstr>
      <vt:lpstr>Deployment</vt:lpstr>
      <vt:lpstr>Deployment</vt:lpstr>
      <vt:lpstr>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 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Judy Choong</dc:creator>
  <cp:lastModifiedBy>JianLin Tan</cp:lastModifiedBy>
  <cp:revision>12</cp:revision>
  <cp:lastPrinted>2025-09-02T10:38:20Z</cp:lastPrinted>
  <dcterms:created xsi:type="dcterms:W3CDTF">2022-07-27T00:51:35Z</dcterms:created>
  <dcterms:modified xsi:type="dcterms:W3CDTF">2025-09-11T08:43:37Z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0x010100E1A2A61974EB5F4ABD6B0DA8D4A58FEA</vt:lpwstr>
  </property>
</Properties>
</file>